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notesMasterIdLst>
    <p:notesMasterId r:id="rId17"/>
  </p:notesMasterIdLst>
  <p:handoutMasterIdLst>
    <p:handoutMasterId r:id="rId18"/>
  </p:handoutMasterIdLst>
  <p:sldIdLst>
    <p:sldId id="293" r:id="rId6"/>
    <p:sldId id="298" r:id="rId7"/>
    <p:sldId id="290" r:id="rId8"/>
    <p:sldId id="288" r:id="rId9"/>
    <p:sldId id="317" r:id="rId10"/>
    <p:sldId id="318" r:id="rId11"/>
    <p:sldId id="299" r:id="rId12"/>
    <p:sldId id="297" r:id="rId13"/>
    <p:sldId id="291" r:id="rId14"/>
    <p:sldId id="292" r:id="rId15"/>
    <p:sldId id="294" r:id="rId16"/>
  </p:sldIdLst>
  <p:sldSz cx="9144000" cy="5143500" type="screen16x9"/>
  <p:notesSz cx="6858000" cy="9144000"/>
  <p:custDataLst>
    <p:tags r:id="rId19"/>
  </p:custDataLst>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jork, Kristen" initials="BK" lastIdx="5" clrIdx="0">
    <p:extLst>
      <p:ext uri="{19B8F6BF-5375-455C-9EA6-DF929625EA0E}">
        <p15:presenceInfo xmlns:p15="http://schemas.microsoft.com/office/powerpoint/2012/main" userId="S::kristenb@edc.org::5041ccfa-4a63-4c82-b027-b365cfa696c0" providerId="AD"/>
      </p:ext>
    </p:extLst>
  </p:cmAuthor>
  <p:cmAuthor id="2" name="LaVita, Silvia" initials="LS" lastIdx="1" clrIdx="1">
    <p:extLst>
      <p:ext uri="{19B8F6BF-5375-455C-9EA6-DF929625EA0E}">
        <p15:presenceInfo xmlns:p15="http://schemas.microsoft.com/office/powerpoint/2012/main" userId="S::slavita@edc.org::85f16de1-971c-4b51-9f48-4d03725724cd" providerId="AD"/>
      </p:ext>
    </p:extLst>
  </p:cmAuthor>
  <p:cmAuthor id="3" name="Lewis, Rebecca" initials="LR" lastIdx="2" clrIdx="2">
    <p:extLst>
      <p:ext uri="{19B8F6BF-5375-455C-9EA6-DF929625EA0E}">
        <p15:presenceInfo xmlns:p15="http://schemas.microsoft.com/office/powerpoint/2012/main" userId="S::rlewis@edc.org::27afd4b7-71e7-4248-a8f2-98fa0a98ab83" providerId="AD"/>
      </p:ext>
    </p:extLst>
  </p:cmAuthor>
  <p:cmAuthor id="4" name="Young, Ashley" initials="YA" lastIdx="6" clrIdx="3">
    <p:extLst>
      <p:ext uri="{19B8F6BF-5375-455C-9EA6-DF929625EA0E}">
        <p15:presenceInfo xmlns:p15="http://schemas.microsoft.com/office/powerpoint/2012/main" userId="S::acaceres@amgen.com::1419bed6-b66b-4f04-9c02-eaedc1eadd8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618536-8A9D-4820-BF34-1DD64B032E88}" v="3" dt="2026-03-25T17:08:03.5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201" autoAdjust="0"/>
  </p:normalViewPr>
  <p:slideViewPr>
    <p:cSldViewPr snapToGrid="0">
      <p:cViewPr varScale="1">
        <p:scale>
          <a:sx n="94" d="100"/>
          <a:sy n="94" d="100"/>
        </p:scale>
        <p:origin x="1066" y="72"/>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tags" Target="tags/tag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Vita, Silvia" userId="85f16de1-971c-4b51-9f48-4d03725724cd" providerId="ADAL" clId="{AA47B88A-6BD6-403D-A761-B285EC9DA878}"/>
    <pc:docChg chg="custSel modSld modMainMaster">
      <pc:chgData name="LaVita, Silvia" userId="85f16de1-971c-4b51-9f48-4d03725724cd" providerId="ADAL" clId="{AA47B88A-6BD6-403D-A761-B285EC9DA878}" dt="2026-03-25T17:19:57.340" v="132" actId="20577"/>
      <pc:docMkLst>
        <pc:docMk/>
      </pc:docMkLst>
      <pc:sldChg chg="addSp delSp modSp mod modNotesTx">
        <pc:chgData name="LaVita, Silvia" userId="85f16de1-971c-4b51-9f48-4d03725724cd" providerId="ADAL" clId="{AA47B88A-6BD6-403D-A761-B285EC9DA878}" dt="2026-03-25T17:19:57.340" v="132" actId="20577"/>
        <pc:sldMkLst>
          <pc:docMk/>
          <pc:sldMk cId="1267602703" sldId="290"/>
        </pc:sldMkLst>
        <pc:picChg chg="del">
          <ac:chgData name="LaVita, Silvia" userId="85f16de1-971c-4b51-9f48-4d03725724cd" providerId="ADAL" clId="{AA47B88A-6BD6-403D-A761-B285EC9DA878}" dt="2026-03-25T17:19:32.224" v="104" actId="478"/>
          <ac:picMkLst>
            <pc:docMk/>
            <pc:sldMk cId="1267602703" sldId="290"/>
            <ac:picMk id="7" creationId="{19BA2049-3BD6-81F2-9E76-81C3649FA456}"/>
          </ac:picMkLst>
        </pc:picChg>
        <pc:picChg chg="add mod">
          <ac:chgData name="LaVita, Silvia" userId="85f16de1-971c-4b51-9f48-4d03725724cd" providerId="ADAL" clId="{AA47B88A-6BD6-403D-A761-B285EC9DA878}" dt="2026-03-25T17:19:36.305" v="114" actId="1035"/>
          <ac:picMkLst>
            <pc:docMk/>
            <pc:sldMk cId="1267602703" sldId="290"/>
            <ac:picMk id="8" creationId="{5B3064CC-5F55-12FA-B686-8A101D19491C}"/>
          </ac:picMkLst>
        </pc:picChg>
      </pc:sldChg>
      <pc:sldChg chg="modSp mod">
        <pc:chgData name="LaVita, Silvia" userId="85f16de1-971c-4b51-9f48-4d03725724cd" providerId="ADAL" clId="{AA47B88A-6BD6-403D-A761-B285EC9DA878}" dt="2026-03-25T17:01:48.260" v="4" actId="20577"/>
        <pc:sldMkLst>
          <pc:docMk/>
          <pc:sldMk cId="131699503" sldId="293"/>
        </pc:sldMkLst>
        <pc:spChg chg="mod">
          <ac:chgData name="LaVita, Silvia" userId="85f16de1-971c-4b51-9f48-4d03725724cd" providerId="ADAL" clId="{AA47B88A-6BD6-403D-A761-B285EC9DA878}" dt="2026-03-25T17:01:48.260" v="4" actId="20577"/>
          <ac:spMkLst>
            <pc:docMk/>
            <pc:sldMk cId="131699503" sldId="293"/>
            <ac:spMk id="8" creationId="{DBE975E1-186F-40A7-AC37-376081D4EADA}"/>
          </ac:spMkLst>
        </pc:spChg>
      </pc:sldChg>
      <pc:sldMasterChg chg="addSp delSp modSp mod modSldLayout">
        <pc:chgData name="LaVita, Silvia" userId="85f16de1-971c-4b51-9f48-4d03725724cd" providerId="ADAL" clId="{AA47B88A-6BD6-403D-A761-B285EC9DA878}" dt="2026-03-25T17:08:18.562" v="76" actId="1036"/>
        <pc:sldMasterMkLst>
          <pc:docMk/>
          <pc:sldMasterMk cId="1440990719" sldId="2147483660"/>
        </pc:sldMasterMkLst>
        <pc:picChg chg="add mod">
          <ac:chgData name="LaVita, Silvia" userId="85f16de1-971c-4b51-9f48-4d03725724cd" providerId="ADAL" clId="{AA47B88A-6BD6-403D-A761-B285EC9DA878}" dt="2026-03-25T17:08:18.562" v="76" actId="1036"/>
          <ac:picMkLst>
            <pc:docMk/>
            <pc:sldMasterMk cId="1440990719" sldId="2147483660"/>
            <ac:picMk id="3" creationId="{BD2E790E-8129-F32D-5548-E56A7672425E}"/>
          </ac:picMkLst>
        </pc:picChg>
        <pc:picChg chg="del">
          <ac:chgData name="LaVita, Silvia" userId="85f16de1-971c-4b51-9f48-4d03725724cd" providerId="ADAL" clId="{AA47B88A-6BD6-403D-A761-B285EC9DA878}" dt="2026-03-25T17:08:15.105" v="68" actId="478"/>
          <ac:picMkLst>
            <pc:docMk/>
            <pc:sldMasterMk cId="1440990719" sldId="2147483660"/>
            <ac:picMk id="6" creationId="{00000000-0000-0000-0000-000000000000}"/>
          </ac:picMkLst>
        </pc:picChg>
        <pc:sldLayoutChg chg="addSp delSp modSp mod">
          <pc:chgData name="LaVita, Silvia" userId="85f16de1-971c-4b51-9f48-4d03725724cd" providerId="ADAL" clId="{AA47B88A-6BD6-403D-A761-B285EC9DA878}" dt="2026-03-25T17:03:49.738" v="24" actId="1036"/>
          <pc:sldLayoutMkLst>
            <pc:docMk/>
            <pc:sldMasterMk cId="1440990719" sldId="2147483660"/>
            <pc:sldLayoutMk cId="3150381772" sldId="2147483661"/>
          </pc:sldLayoutMkLst>
          <pc:picChg chg="add mod">
            <ac:chgData name="LaVita, Silvia" userId="85f16de1-971c-4b51-9f48-4d03725724cd" providerId="ADAL" clId="{AA47B88A-6BD6-403D-A761-B285EC9DA878}" dt="2026-03-25T17:03:49.738" v="24" actId="1036"/>
            <ac:picMkLst>
              <pc:docMk/>
              <pc:sldMasterMk cId="1440990719" sldId="2147483660"/>
              <pc:sldLayoutMk cId="3150381772" sldId="2147483661"/>
              <ac:picMk id="4" creationId="{F687C667-74AF-9530-C231-391E2A380F39}"/>
            </ac:picMkLst>
          </pc:picChg>
          <pc:picChg chg="del">
            <ac:chgData name="LaVita, Silvia" userId="85f16de1-971c-4b51-9f48-4d03725724cd" providerId="ADAL" clId="{AA47B88A-6BD6-403D-A761-B285EC9DA878}" dt="2026-03-25T17:03:44.772" v="18" actId="478"/>
            <ac:picMkLst>
              <pc:docMk/>
              <pc:sldMasterMk cId="1440990719" sldId="2147483660"/>
              <pc:sldLayoutMk cId="3150381772" sldId="2147483661"/>
              <ac:picMk id="11" creationId="{00000000-0000-0000-0000-000000000000}"/>
            </ac:picMkLst>
          </pc:picChg>
        </pc:sldLayoutChg>
        <pc:sldLayoutChg chg="addSp delSp modSp mod">
          <pc:chgData name="LaVita, Silvia" userId="85f16de1-971c-4b51-9f48-4d03725724cd" providerId="ADAL" clId="{AA47B88A-6BD6-403D-A761-B285EC9DA878}" dt="2026-03-25T17:04:51.524" v="42" actId="1036"/>
          <pc:sldLayoutMkLst>
            <pc:docMk/>
            <pc:sldMasterMk cId="1440990719" sldId="2147483660"/>
            <pc:sldLayoutMk cId="3163412510" sldId="2147483662"/>
          </pc:sldLayoutMkLst>
          <pc:picChg chg="add mod">
            <ac:chgData name="LaVita, Silvia" userId="85f16de1-971c-4b51-9f48-4d03725724cd" providerId="ADAL" clId="{AA47B88A-6BD6-403D-A761-B285EC9DA878}" dt="2026-03-25T17:04:51.524" v="42" actId="1036"/>
            <ac:picMkLst>
              <pc:docMk/>
              <pc:sldMasterMk cId="1440990719" sldId="2147483660"/>
              <pc:sldLayoutMk cId="3163412510" sldId="2147483662"/>
              <ac:picMk id="4" creationId="{D87FB428-7456-43DC-8FEE-9D8FA47828B4}"/>
            </ac:picMkLst>
          </pc:picChg>
          <pc:picChg chg="del">
            <ac:chgData name="LaVita, Silvia" userId="85f16de1-971c-4b51-9f48-4d03725724cd" providerId="ADAL" clId="{AA47B88A-6BD6-403D-A761-B285EC9DA878}" dt="2026-03-25T17:04:47.010" v="36" actId="478"/>
            <ac:picMkLst>
              <pc:docMk/>
              <pc:sldMasterMk cId="1440990719" sldId="2147483660"/>
              <pc:sldLayoutMk cId="3163412510" sldId="2147483662"/>
              <ac:picMk id="5" creationId="{00000000-0000-0000-0000-000000000000}"/>
            </ac:picMkLst>
          </pc:picChg>
        </pc:sldLayoutChg>
        <pc:sldLayoutChg chg="addSp modSp mod">
          <pc:chgData name="LaVita, Silvia" userId="85f16de1-971c-4b51-9f48-4d03725724cd" providerId="ADAL" clId="{AA47B88A-6BD6-403D-A761-B285EC9DA878}" dt="2026-03-25T17:07:21.767" v="65" actId="1076"/>
          <pc:sldLayoutMkLst>
            <pc:docMk/>
            <pc:sldMasterMk cId="1440990719" sldId="2147483660"/>
            <pc:sldLayoutMk cId="855381044" sldId="2147483663"/>
          </pc:sldLayoutMkLst>
          <pc:picChg chg="add mod">
            <ac:chgData name="LaVita, Silvia" userId="85f16de1-971c-4b51-9f48-4d03725724cd" providerId="ADAL" clId="{AA47B88A-6BD6-403D-A761-B285EC9DA878}" dt="2026-03-25T17:07:21.767" v="65" actId="1076"/>
            <ac:picMkLst>
              <pc:docMk/>
              <pc:sldMasterMk cId="1440990719" sldId="2147483660"/>
              <pc:sldLayoutMk cId="855381044" sldId="2147483663"/>
              <ac:picMk id="3" creationId="{A522401F-5D58-F2B2-7FBD-1B505EE9E61C}"/>
            </ac:picMkLst>
          </pc:pic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679680-AB3B-4916-97FD-03184296DF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EE024B-30A8-4711-A6B7-37AF2432488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2774DCD-D7C9-43F3-8FC0-CCA021A9EABF}" type="datetimeFigureOut">
              <a:rPr lang="en-US" smtClean="0"/>
              <a:t>3/25/2026</a:t>
            </a:fld>
            <a:endParaRPr lang="en-US"/>
          </a:p>
        </p:txBody>
      </p:sp>
      <p:sp>
        <p:nvSpPr>
          <p:cNvPr id="4" name="Footer Placeholder 3">
            <a:extLst>
              <a:ext uri="{FF2B5EF4-FFF2-40B4-BE49-F238E27FC236}">
                <a16:creationId xmlns:a16="http://schemas.microsoft.com/office/drawing/2014/main" id="{350D284F-1FFE-417B-B562-C0ADD9588D4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9BA8ABA-C601-4B79-9107-0FB721ECD64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F9D64DD-3506-4EBB-B490-E188CFE1E420}" type="slidenum">
              <a:rPr lang="en-US" smtClean="0"/>
              <a:t>‹#›</a:t>
            </a:fld>
            <a:endParaRPr lang="en-US"/>
          </a:p>
        </p:txBody>
      </p:sp>
    </p:spTree>
    <p:extLst>
      <p:ext uri="{BB962C8B-B14F-4D97-AF65-F5344CB8AC3E}">
        <p14:creationId xmlns:p14="http://schemas.microsoft.com/office/powerpoint/2010/main" val="7457541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17449" y="317809"/>
            <a:ext cx="6433015" cy="3618571"/>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17449" y="4059043"/>
            <a:ext cx="6433015" cy="462616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1943100" y="8685213"/>
            <a:ext cx="2971800" cy="458787"/>
          </a:xfrm>
          <a:prstGeom prst="rect">
            <a:avLst/>
          </a:prstGeom>
        </p:spPr>
        <p:txBody>
          <a:bodyPr vert="horz" lIns="91440" tIns="45720" rIns="91440" bIns="45720" rtlCol="0" anchor="b"/>
          <a:lstStyle>
            <a:lvl1pPr algn="ctr">
              <a:defRPr sz="1200"/>
            </a:lvl1pPr>
          </a:lstStyle>
          <a:p>
            <a:fld id="{9ABC732A-A5AA-4B42-BB2D-0A6F19F29EF6}" type="slidenum">
              <a:rPr lang="en-US" smtClean="0"/>
              <a:pPr/>
              <a:t>‹#›</a:t>
            </a:fld>
            <a:endParaRPr lang="en-US"/>
          </a:p>
        </p:txBody>
      </p:sp>
    </p:spTree>
    <p:extLst>
      <p:ext uri="{BB962C8B-B14F-4D97-AF65-F5344CB8AC3E}">
        <p14:creationId xmlns:p14="http://schemas.microsoft.com/office/powerpoint/2010/main" val="1839195527"/>
      </p:ext>
    </p:extLst>
  </p:cSld>
  <p:clrMap bg1="lt1" tx1="dk1" bg2="lt2" tx2="dk2" accent1="accent1" accent2="accent2" accent3="accent3" accent4="accent4" accent5="accent5" accent6="accent6" hlink="hlink" folHlink="folHlink"/>
  <p:hf dt="0"/>
  <p:notesStyle>
    <a:lvl1pPr marL="0" algn="l" defTabSz="685800" rtl="0" eaLnBrk="1" latinLnBrk="0" hangingPunct="1">
      <a:defRPr sz="1200" kern="1200">
        <a:solidFill>
          <a:schemeClr val="tx1"/>
        </a:solidFill>
        <a:latin typeface="+mn-lt"/>
        <a:ea typeface="+mn-ea"/>
        <a:cs typeface="+mn-cs"/>
      </a:defRPr>
    </a:lvl1pPr>
    <a:lvl2pPr marL="342900" algn="l" defTabSz="685800" rtl="0" eaLnBrk="1" latinLnBrk="0" hangingPunct="1">
      <a:defRPr sz="1100" kern="1200">
        <a:solidFill>
          <a:schemeClr val="tx1"/>
        </a:solidFill>
        <a:latin typeface="+mn-lt"/>
        <a:ea typeface="+mn-ea"/>
        <a:cs typeface="+mn-cs"/>
      </a:defRPr>
    </a:lvl2pPr>
    <a:lvl3pPr marL="685800" algn="l" defTabSz="685800" rtl="0" eaLnBrk="1" latinLnBrk="0" hangingPunct="1">
      <a:defRPr sz="1050" kern="1200">
        <a:solidFill>
          <a:schemeClr val="tx1"/>
        </a:solidFill>
        <a:latin typeface="+mn-lt"/>
        <a:ea typeface="+mn-ea"/>
        <a:cs typeface="+mn-cs"/>
      </a:defRPr>
    </a:lvl3pPr>
    <a:lvl4pPr marL="1028700" algn="l" defTabSz="685800" rtl="0" eaLnBrk="1" latinLnBrk="0" hangingPunct="1">
      <a:defRPr sz="1000" kern="1200">
        <a:solidFill>
          <a:schemeClr val="tx1"/>
        </a:solidFill>
        <a:latin typeface="+mn-lt"/>
        <a:ea typeface="+mn-ea"/>
        <a:cs typeface="+mn-cs"/>
      </a:defRPr>
    </a:lvl4pPr>
    <a:lvl5pPr marL="1371600" algn="l" defTabSz="685800" rtl="0" eaLnBrk="1" latinLnBrk="0" hangingPunct="1">
      <a:defRPr sz="10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a:lnSpc>
                <a:spcPct val="90000"/>
              </a:lnSpc>
            </a:pPr>
            <a:r>
              <a:rPr lang="en-US" sz="1800" b="0" i="0" u="none" strike="noStrike" dirty="0">
                <a:solidFill>
                  <a:srgbClr val="000000"/>
                </a:solidFill>
                <a:effectLst/>
                <a:latin typeface="Calibri" panose="020F0502020204030204" pitchFamily="34" charset="0"/>
              </a:rPr>
              <a:t>In a typical year, ABE reaches approximately </a:t>
            </a:r>
            <a:r>
              <a:rPr lang="en-US" sz="1800" b="1" i="0" u="none" strike="noStrike" dirty="0">
                <a:solidFill>
                  <a:srgbClr val="000000"/>
                </a:solidFill>
                <a:effectLst/>
                <a:latin typeface="Calibri" panose="020F0502020204030204" pitchFamily="34" charset="0"/>
              </a:rPr>
              <a:t>90,000 students</a:t>
            </a:r>
            <a:r>
              <a:rPr lang="en-US" sz="1800" b="0" i="0" u="none" strike="noStrike" dirty="0">
                <a:solidFill>
                  <a:srgbClr val="000000"/>
                </a:solidFill>
                <a:effectLst/>
                <a:latin typeface="Calibri" panose="020F0502020204030204" pitchFamily="34" charset="0"/>
              </a:rPr>
              <a:t> and </a:t>
            </a:r>
            <a:r>
              <a:rPr lang="en-US" sz="1800" b="1" i="0" u="none" strike="noStrike" dirty="0">
                <a:solidFill>
                  <a:srgbClr val="000000"/>
                </a:solidFill>
                <a:effectLst/>
                <a:latin typeface="Calibri" panose="020F0502020204030204" pitchFamily="34" charset="0"/>
              </a:rPr>
              <a:t>1,500 teachers.</a:t>
            </a:r>
            <a:endParaRPr lang="en-US" sz="1200" i="0" u="none" strike="noStrike" baseline="0" dirty="0"/>
          </a:p>
          <a:p>
            <a:pPr>
              <a:lnSpc>
                <a:spcPct val="90000"/>
              </a:lnSpc>
            </a:pPr>
            <a:r>
              <a:rPr lang="en-US" sz="1800" dirty="0">
                <a:solidFill>
                  <a:srgbClr val="000000"/>
                </a:solidFill>
                <a:latin typeface="Calibri"/>
                <a:ea typeface="Calibri"/>
                <a:cs typeface="Calibri"/>
              </a:rPr>
              <a:t>Globally, the</a:t>
            </a:r>
            <a:r>
              <a:rPr lang="en-US" sz="1800" b="0" i="0" u="none" strike="noStrike" dirty="0">
                <a:solidFill>
                  <a:srgbClr val="000000"/>
                </a:solidFill>
                <a:effectLst/>
                <a:latin typeface="Calibri"/>
                <a:ea typeface="Calibri"/>
                <a:cs typeface="Calibri"/>
              </a:rPr>
              <a:t> program has impacted </a:t>
            </a:r>
            <a:r>
              <a:rPr lang="en-US" sz="1800" dirty="0">
                <a:solidFill>
                  <a:srgbClr val="000000"/>
                </a:solidFill>
                <a:latin typeface="Calibri"/>
                <a:ea typeface="Calibri"/>
                <a:cs typeface="Calibri"/>
              </a:rPr>
              <a:t>more </a:t>
            </a:r>
            <a:r>
              <a:rPr lang="en-US" sz="1800">
                <a:solidFill>
                  <a:srgbClr val="000000"/>
                </a:solidFill>
                <a:latin typeface="Calibri"/>
                <a:ea typeface="Calibri"/>
                <a:cs typeface="Calibri"/>
              </a:rPr>
              <a:t>than </a:t>
            </a:r>
            <a:r>
              <a:rPr lang="en-US" sz="1800" b="1">
                <a:solidFill>
                  <a:srgbClr val="000000"/>
                </a:solidFill>
                <a:latin typeface="Calibri"/>
                <a:ea typeface="Calibri"/>
                <a:cs typeface="Calibri"/>
              </a:rPr>
              <a:t>1.1 million</a:t>
            </a:r>
            <a:r>
              <a:rPr lang="en-US" sz="1800" b="1" i="0" u="none" strike="noStrike">
                <a:solidFill>
                  <a:srgbClr val="000000"/>
                </a:solidFill>
                <a:effectLst/>
                <a:latin typeface="Calibri"/>
                <a:ea typeface="Calibri"/>
                <a:cs typeface="Calibri"/>
              </a:rPr>
              <a:t> </a:t>
            </a:r>
            <a:r>
              <a:rPr lang="en-US" sz="1800" b="1" i="0" u="none" strike="noStrike" dirty="0">
                <a:solidFill>
                  <a:srgbClr val="000000"/>
                </a:solidFill>
                <a:effectLst/>
                <a:latin typeface="Calibri"/>
                <a:ea typeface="Calibri"/>
                <a:cs typeface="Calibri"/>
              </a:rPr>
              <a:t>students to date.</a:t>
            </a:r>
            <a:endParaRPr lang="en-US" sz="1200" i="0" u="none" strike="noStrike" baseline="0" dirty="0">
              <a:latin typeface="Calibri"/>
              <a:ea typeface="Calibri"/>
              <a:cs typeface="Calibri"/>
            </a:endParaRPr>
          </a:p>
        </p:txBody>
      </p:sp>
    </p:spTree>
    <p:extLst>
      <p:ext uri="{BB962C8B-B14F-4D97-AF65-F5344CB8AC3E}">
        <p14:creationId xmlns:p14="http://schemas.microsoft.com/office/powerpoint/2010/main" val="9676026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i="1" dirty="0">
                <a:solidFill>
                  <a:srgbClr val="FF0000"/>
                </a:solidFill>
              </a:rPr>
              <a:t>Teachers: Amend this slide depending on what you are doing in your classroom (Foundations of Biotech labs, ABE Precision Medicine, Amgen staff engagement, other career connections, etc.)</a:t>
            </a:r>
          </a:p>
        </p:txBody>
      </p:sp>
      <p:sp>
        <p:nvSpPr>
          <p:cNvPr id="4" name="Slide Number Placeholder 3"/>
          <p:cNvSpPr>
            <a:spLocks noGrp="1"/>
          </p:cNvSpPr>
          <p:nvPr>
            <p:ph type="sldNum" sz="quarter" idx="5"/>
          </p:nvPr>
        </p:nvSpPr>
        <p:spPr/>
        <p:txBody>
          <a:bodyPr/>
          <a:lstStyle/>
          <a:p>
            <a:fld id="{9ABC732A-A5AA-4B42-BB2D-0A6F19F29EF6}" type="slidenum">
              <a:rPr lang="en-US" smtClean="0"/>
              <a:pPr/>
              <a:t>4</a:t>
            </a:fld>
            <a:endParaRPr lang="en-US"/>
          </a:p>
        </p:txBody>
      </p:sp>
    </p:spTree>
    <p:extLst>
      <p:ext uri="{BB962C8B-B14F-4D97-AF65-F5344CB8AC3E}">
        <p14:creationId xmlns:p14="http://schemas.microsoft.com/office/powerpoint/2010/main" val="411827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1F497D"/>
                </a:solidFill>
                <a:latin typeface="+mn-lt"/>
                <a:cs typeface="Times New Roman"/>
              </a:rPr>
              <a:t>The Amgen Biotech Experience labs introduce students to the core of biotechnology—using recombinant DNA techniques to create products of interest. The labs engage students in the same process that scientists use to discover new drugs and research tools.</a:t>
            </a:r>
          </a:p>
          <a:p>
            <a:endParaRPr lang="en-US" dirty="0"/>
          </a:p>
          <a:p>
            <a:r>
              <a:rPr lang="en-US" dirty="0"/>
              <a:t>The ABE labs bring students through the steps used in industry’s research and development of biotech medicines. </a:t>
            </a:r>
          </a:p>
        </p:txBody>
      </p:sp>
    </p:spTree>
    <p:extLst>
      <p:ext uri="{BB962C8B-B14F-4D97-AF65-F5344CB8AC3E}">
        <p14:creationId xmlns:p14="http://schemas.microsoft.com/office/powerpoint/2010/main" val="41735293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t>The full sequence of ABE labs</a:t>
            </a:r>
          </a:p>
        </p:txBody>
      </p:sp>
    </p:spTree>
    <p:extLst>
      <p:ext uri="{BB962C8B-B14F-4D97-AF65-F5344CB8AC3E}">
        <p14:creationId xmlns:p14="http://schemas.microsoft.com/office/powerpoint/2010/main" val="41992298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9ABC732A-A5AA-4B42-BB2D-0A6F19F29E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3954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fld id="{9ABC732A-A5AA-4B42-BB2D-0A6F19F29EF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ctr" defTabSz="6858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329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7488" y="317500"/>
            <a:ext cx="6432550" cy="3619500"/>
          </a:xfrm>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200" i="1">
                <a:solidFill>
                  <a:srgbClr val="FF0000"/>
                </a:solidFill>
              </a:rPr>
              <a:t>Teachers: Insert your ABE photos from previous years.</a:t>
            </a:r>
          </a:p>
          <a:p>
            <a:endParaRPr lang="en-US"/>
          </a:p>
        </p:txBody>
      </p:sp>
      <p:sp>
        <p:nvSpPr>
          <p:cNvPr id="4" name="Slide Number Placeholder 3"/>
          <p:cNvSpPr>
            <a:spLocks noGrp="1"/>
          </p:cNvSpPr>
          <p:nvPr>
            <p:ph type="sldNum" sz="quarter" idx="5"/>
          </p:nvPr>
        </p:nvSpPr>
        <p:spPr/>
        <p:txBody>
          <a:bodyPr/>
          <a:lstStyle/>
          <a:p>
            <a:fld id="{9ABC732A-A5AA-4B42-BB2D-0A6F19F29EF6}" type="slidenum">
              <a:rPr lang="en-US" smtClean="0"/>
              <a:pPr/>
              <a:t>11</a:t>
            </a:fld>
            <a:endParaRPr lang="en-US"/>
          </a:p>
        </p:txBody>
      </p:sp>
    </p:spTree>
    <p:extLst>
      <p:ext uri="{BB962C8B-B14F-4D97-AF65-F5344CB8AC3E}">
        <p14:creationId xmlns:p14="http://schemas.microsoft.com/office/powerpoint/2010/main" val="6370096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32371"/>
          <a:stretch/>
        </p:blipFill>
        <p:spPr>
          <a:xfrm>
            <a:off x="0" y="0"/>
            <a:ext cx="9144000" cy="2708564"/>
          </a:xfrm>
          <a:prstGeom prst="rect">
            <a:avLst/>
          </a:prstGeom>
        </p:spPr>
      </p:pic>
      <p:sp>
        <p:nvSpPr>
          <p:cNvPr id="13" name="Text Placeholder 12"/>
          <p:cNvSpPr>
            <a:spLocks noGrp="1"/>
          </p:cNvSpPr>
          <p:nvPr>
            <p:ph type="body" sz="quarter" idx="13" hasCustomPrompt="1"/>
          </p:nvPr>
        </p:nvSpPr>
        <p:spPr>
          <a:xfrm>
            <a:off x="571501" y="4460430"/>
            <a:ext cx="7449344" cy="294856"/>
          </a:xfrm>
        </p:spPr>
        <p:txBody>
          <a:bodyPr tIns="0"/>
          <a:lstStyle>
            <a:lvl1pPr marL="0" indent="0" algn="l">
              <a:spcBef>
                <a:spcPts val="0"/>
              </a:spcBef>
              <a:spcAft>
                <a:spcPts val="0"/>
              </a:spcAft>
              <a:buNone/>
              <a:defRPr sz="2000" b="0" cap="all" spc="0" baseline="0">
                <a:solidFill>
                  <a:schemeClr val="accent1"/>
                </a:solidFill>
                <a:latin typeface="Calibri" panose="020F0502020204030204" pitchFamily="34" charset="0"/>
              </a:defRPr>
            </a:lvl1pPr>
          </a:lstStyle>
          <a:p>
            <a:pPr lvl="0"/>
            <a:r>
              <a:rPr lang="en-US"/>
              <a:t>CLICK TO EDIT MASTER TEXT STYLES</a:t>
            </a:r>
          </a:p>
        </p:txBody>
      </p:sp>
      <p:sp>
        <p:nvSpPr>
          <p:cNvPr id="6" name="Text Placeholder 5"/>
          <p:cNvSpPr>
            <a:spLocks noGrp="1"/>
          </p:cNvSpPr>
          <p:nvPr>
            <p:ph type="body" sz="quarter" idx="10" hasCustomPrompt="1"/>
          </p:nvPr>
        </p:nvSpPr>
        <p:spPr>
          <a:xfrm>
            <a:off x="571501" y="4102228"/>
            <a:ext cx="7449344" cy="346274"/>
          </a:xfrm>
        </p:spPr>
        <p:txBody>
          <a:bodyPr rIns="0" anchor="ctr"/>
          <a:lstStyle>
            <a:lvl1pPr marL="0" indent="0" algn="l">
              <a:buNone/>
              <a:defRPr sz="2400" b="1" cap="all" spc="0" baseline="0">
                <a:solidFill>
                  <a:schemeClr val="accent1"/>
                </a:solidFill>
                <a:latin typeface="Calibri" panose="020F0502020204030204" pitchFamily="34" charset="0"/>
              </a:defRPr>
            </a:lvl1pPr>
          </a:lstStyle>
          <a:p>
            <a:pPr lvl="0"/>
            <a:r>
              <a:rPr lang="en-US"/>
              <a:t>CLICK TO EDIT MASTER TEXT STYLES</a:t>
            </a:r>
          </a:p>
        </p:txBody>
      </p:sp>
      <p:sp>
        <p:nvSpPr>
          <p:cNvPr id="2" name="Title 1"/>
          <p:cNvSpPr>
            <a:spLocks noGrp="1"/>
          </p:cNvSpPr>
          <p:nvPr>
            <p:ph type="title" hasCustomPrompt="1"/>
          </p:nvPr>
        </p:nvSpPr>
        <p:spPr>
          <a:xfrm>
            <a:off x="571502" y="1490827"/>
            <a:ext cx="7441435" cy="514350"/>
          </a:xfrm>
          <a:prstGeom prst="rect">
            <a:avLst/>
          </a:prstGeom>
        </p:spPr>
        <p:txBody>
          <a:bodyPr vert="horz" lIns="0" tIns="0" rIns="0" bIns="0" anchor="ctr">
            <a:noAutofit/>
          </a:bodyPr>
          <a:lstStyle>
            <a:lvl1pPr algn="l">
              <a:defRPr sz="3600" b="1" spc="0" baseline="0">
                <a:solidFill>
                  <a:schemeClr val="bg1"/>
                </a:solidFill>
                <a:effectLst>
                  <a:outerShdw blurRad="38100" dist="38100" dir="2700000" algn="tl">
                    <a:srgbClr val="000000">
                      <a:alpha val="43137"/>
                    </a:srgbClr>
                  </a:outerShdw>
                </a:effectLst>
                <a:latin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F687C667-74AF-9530-C231-391E2A380F3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00353" y="4448502"/>
            <a:ext cx="2557060" cy="428362"/>
          </a:xfrm>
          <a:prstGeom prst="rect">
            <a:avLst/>
          </a:prstGeom>
        </p:spPr>
      </p:pic>
    </p:spTree>
    <p:extLst>
      <p:ext uri="{BB962C8B-B14F-4D97-AF65-F5344CB8AC3E}">
        <p14:creationId xmlns:p14="http://schemas.microsoft.com/office/powerpoint/2010/main" val="3150381772"/>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Takeaway (right)">
    <p:spTree>
      <p:nvGrpSpPr>
        <p:cNvPr id="1" name=""/>
        <p:cNvGrpSpPr/>
        <p:nvPr/>
      </p:nvGrpSpPr>
      <p:grpSpPr>
        <a:xfrm>
          <a:off x="0" y="0"/>
          <a:ext cx="0" cy="0"/>
          <a:chOff x="0" y="0"/>
          <a:chExt cx="0" cy="0"/>
        </a:xfrm>
      </p:grpSpPr>
      <p:sp>
        <p:nvSpPr>
          <p:cNvPr id="7" name="Rectangle 6"/>
          <p:cNvSpPr/>
          <p:nvPr userDrawn="1"/>
        </p:nvSpPr>
        <p:spPr>
          <a:xfrm>
            <a:off x="1" y="1007707"/>
            <a:ext cx="6053327" cy="3548928"/>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6053327" y="1005841"/>
            <a:ext cx="3099816" cy="3553460"/>
          </a:xfrm>
          <a:solidFill>
            <a:schemeClr val="accent1"/>
          </a:solidFill>
        </p:spPr>
        <p:txBody>
          <a:bodyPr lIns="182880" tIns="91440" rIns="274320" bIns="91440" anchor="ctr" anchorCtr="0"/>
          <a:lstStyle>
            <a:lvl1pPr marL="0" indent="0" algn="l">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363539" y="1280160"/>
            <a:ext cx="5689600"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spc="0" baseline="0"/>
            </a:lvl1pPr>
          </a:lstStyle>
          <a:p>
            <a:r>
              <a:rPr lang="en-US"/>
              <a:t>CLICK TO EDIT MASTER TITLE STYLE</a:t>
            </a:r>
          </a:p>
        </p:txBody>
      </p:sp>
    </p:spTree>
    <p:extLst>
      <p:ext uri="{BB962C8B-B14F-4D97-AF65-F5344CB8AC3E}">
        <p14:creationId xmlns:p14="http://schemas.microsoft.com/office/powerpoint/2010/main" val="41627173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keaway (bottom)">
    <p:spTree>
      <p:nvGrpSpPr>
        <p:cNvPr id="1" name=""/>
        <p:cNvGrpSpPr/>
        <p:nvPr/>
      </p:nvGrpSpPr>
      <p:grpSpPr>
        <a:xfrm>
          <a:off x="0" y="0"/>
          <a:ext cx="0" cy="0"/>
          <a:chOff x="0" y="0"/>
          <a:chExt cx="0" cy="0"/>
        </a:xfrm>
      </p:grpSpPr>
      <p:sp>
        <p:nvSpPr>
          <p:cNvPr id="7" name="Rectangle 6"/>
          <p:cNvSpPr/>
          <p:nvPr userDrawn="1"/>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0" y="3908120"/>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5"/>
          </p:nvPr>
        </p:nvSpPr>
        <p:spPr>
          <a:xfrm>
            <a:off x="363539" y="1280160"/>
            <a:ext cx="8416925" cy="24241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a:t>CLICK TO EDIT MASTER TITLE STYLE</a:t>
            </a:r>
          </a:p>
        </p:txBody>
      </p:sp>
    </p:spTree>
    <p:extLst>
      <p:ext uri="{BB962C8B-B14F-4D97-AF65-F5344CB8AC3E}">
        <p14:creationId xmlns:p14="http://schemas.microsoft.com/office/powerpoint/2010/main" val="124586947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btitle and Takeaway">
    <p:spTree>
      <p:nvGrpSpPr>
        <p:cNvPr id="1" name=""/>
        <p:cNvGrpSpPr/>
        <p:nvPr/>
      </p:nvGrpSpPr>
      <p:grpSpPr>
        <a:xfrm>
          <a:off x="0" y="0"/>
          <a:ext cx="0" cy="0"/>
          <a:chOff x="0" y="0"/>
          <a:chExt cx="0" cy="0"/>
        </a:xfrm>
      </p:grpSpPr>
      <p:sp>
        <p:nvSpPr>
          <p:cNvPr id="7" name="Rectangle 6"/>
          <p:cNvSpPr/>
          <p:nvPr userDrawn="1"/>
        </p:nvSpPr>
        <p:spPr>
          <a:xfrm>
            <a:off x="0" y="1007705"/>
            <a:ext cx="9144000" cy="28565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10" name="Text Placeholder 9"/>
          <p:cNvSpPr>
            <a:spLocks noGrp="1"/>
          </p:cNvSpPr>
          <p:nvPr>
            <p:ph type="body" sz="quarter" idx="14"/>
          </p:nvPr>
        </p:nvSpPr>
        <p:spPr>
          <a:xfrm>
            <a:off x="0" y="3908120"/>
            <a:ext cx="9144000" cy="651181"/>
          </a:xfrm>
          <a:solidFill>
            <a:schemeClr val="accent1"/>
          </a:solidFill>
        </p:spPr>
        <p:txBody>
          <a:bodyPr wrap="square" lIns="274320" tIns="91440" rIns="274320" bIns="91440" anchor="ctr" anchorCtr="0"/>
          <a:lstStyle>
            <a:lvl1pPr marL="0" indent="0" algn="ctr">
              <a:buNone/>
              <a:defRPr sz="2000" baseline="0">
                <a:solidFill>
                  <a:schemeClr val="bg1"/>
                </a:solidFill>
              </a:defRPr>
            </a:lvl1pPr>
          </a:lstStyle>
          <a:p>
            <a:pPr lvl="0"/>
            <a:r>
              <a:rPr lang="en-US"/>
              <a:t>Click to edit Master text styles</a:t>
            </a:r>
          </a:p>
        </p:txBody>
      </p:sp>
      <p:sp>
        <p:nvSpPr>
          <p:cNvPr id="8" name="Content Placeholder 3"/>
          <p:cNvSpPr>
            <a:spLocks noGrp="1"/>
          </p:cNvSpPr>
          <p:nvPr>
            <p:ph sz="quarter" idx="10"/>
          </p:nvPr>
        </p:nvSpPr>
        <p:spPr>
          <a:xfrm>
            <a:off x="363539" y="1554481"/>
            <a:ext cx="8416925" cy="22033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spc="0" baseline="0">
                <a:latin typeface="Calibri" panose="020F0502020204030204" pitchFamily="34" charset="0"/>
              </a:defRPr>
            </a:lvl1pPr>
          </a:lstStyle>
          <a:p>
            <a:r>
              <a:rPr lang="en-US"/>
              <a:t>CLICK TO EDIT MASTER TITLE STYLE</a:t>
            </a:r>
          </a:p>
        </p:txBody>
      </p:sp>
      <p:sp>
        <p:nvSpPr>
          <p:cNvPr id="4" name="Text Placeholder 3"/>
          <p:cNvSpPr>
            <a:spLocks noGrp="1"/>
          </p:cNvSpPr>
          <p:nvPr>
            <p:ph type="body" sz="quarter" idx="15"/>
          </p:nvPr>
        </p:nvSpPr>
        <p:spPr>
          <a:xfrm>
            <a:off x="363539" y="1146176"/>
            <a:ext cx="8234362" cy="352425"/>
          </a:xfrm>
        </p:spPr>
        <p:txBody>
          <a:bodyPr/>
          <a:lstStyle>
            <a:lvl1pPr marL="0" indent="0">
              <a:buNone/>
              <a:defRPr sz="2400">
                <a:solidFill>
                  <a:schemeClr val="accent1"/>
                </a:solidFill>
                <a:latin typeface="+mj-lt"/>
              </a:defRPr>
            </a:lvl1pPr>
            <a:lvl2pPr marL="231770" indent="0">
              <a:buNone/>
              <a:defRPr sz="2400">
                <a:solidFill>
                  <a:schemeClr val="accent1"/>
                </a:solidFill>
                <a:latin typeface="+mj-lt"/>
              </a:defRPr>
            </a:lvl2pPr>
            <a:lvl3pPr marL="457189" indent="0">
              <a:buNone/>
              <a:defRPr sz="2400">
                <a:solidFill>
                  <a:schemeClr val="accent1"/>
                </a:solidFill>
                <a:latin typeface="+mj-lt"/>
              </a:defRPr>
            </a:lvl3pPr>
            <a:lvl4pPr marL="688958" indent="0">
              <a:buNone/>
              <a:defRPr sz="2400">
                <a:solidFill>
                  <a:schemeClr val="accent1"/>
                </a:solidFill>
                <a:latin typeface="+mj-lt"/>
              </a:defRPr>
            </a:lvl4pPr>
            <a:lvl5pPr marL="914378" indent="0">
              <a:buNone/>
              <a:defRPr sz="24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62749115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nd Takeaway (left)">
    <p:spTree>
      <p:nvGrpSpPr>
        <p:cNvPr id="1" name=""/>
        <p:cNvGrpSpPr/>
        <p:nvPr/>
      </p:nvGrpSpPr>
      <p:grpSpPr>
        <a:xfrm>
          <a:off x="0" y="0"/>
          <a:ext cx="0" cy="0"/>
          <a:chOff x="0" y="0"/>
          <a:chExt cx="0" cy="0"/>
        </a:xfrm>
      </p:grpSpPr>
      <p:sp>
        <p:nvSpPr>
          <p:cNvPr id="7" name="Rectangle 6"/>
          <p:cNvSpPr/>
          <p:nvPr userDrawn="1"/>
        </p:nvSpPr>
        <p:spPr>
          <a:xfrm>
            <a:off x="2589069" y="1007707"/>
            <a:ext cx="6554932"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rtlCol="0" anchor="ctr"/>
          <a:lstStyle/>
          <a:p>
            <a:pPr algn="ctr" defTabSz="582031">
              <a:defRPr/>
            </a:pPr>
            <a:endParaRPr lang="en-US" sz="521">
              <a:solidFill>
                <a:srgbClr val="FFFFFF"/>
              </a:solidFill>
            </a:endParaRPr>
          </a:p>
        </p:txBody>
      </p:sp>
      <p:sp>
        <p:nvSpPr>
          <p:cNvPr id="11" name="Text Placeholder 10"/>
          <p:cNvSpPr>
            <a:spLocks noGrp="1"/>
          </p:cNvSpPr>
          <p:nvPr>
            <p:ph type="body" sz="quarter" idx="16"/>
          </p:nvPr>
        </p:nvSpPr>
        <p:spPr>
          <a:xfrm>
            <a:off x="1" y="1007707"/>
            <a:ext cx="2556164" cy="3551594"/>
          </a:xfrm>
          <a:solidFill>
            <a:schemeClr val="accent1"/>
          </a:solidFill>
        </p:spPr>
        <p:txBody>
          <a:bodyPr lIns="274320" tIns="137160" rIns="91440" bIns="182880" anchor="ctr"/>
          <a:lstStyle>
            <a:lvl1pPr marL="0" indent="0" algn="l">
              <a:buClr>
                <a:schemeClr val="bg1"/>
              </a:buClr>
              <a:buNone/>
              <a:defRPr sz="2000">
                <a:solidFill>
                  <a:schemeClr val="bg1"/>
                </a:solidFill>
              </a:defRPr>
            </a:lvl1pPr>
            <a:lvl2pPr marL="169859" indent="0" algn="ctr">
              <a:buClr>
                <a:schemeClr val="bg1"/>
              </a:buClr>
              <a:buNone/>
              <a:defRPr>
                <a:solidFill>
                  <a:schemeClr val="bg1"/>
                </a:solidFill>
              </a:defRPr>
            </a:lvl2pPr>
            <a:lvl3pPr marL="344479" indent="0" algn="ctr">
              <a:buClr>
                <a:schemeClr val="bg1"/>
              </a:buClr>
              <a:buNone/>
              <a:defRPr>
                <a:solidFill>
                  <a:schemeClr val="bg1"/>
                </a:solidFill>
              </a:defRPr>
            </a:lvl3pPr>
            <a:lvl4pPr>
              <a:buClr>
                <a:schemeClr val="tx1"/>
              </a:buClr>
              <a:defRPr>
                <a:solidFill>
                  <a:schemeClr val="tx1"/>
                </a:solidFill>
              </a:defRPr>
            </a:lvl4pPr>
            <a:lvl5pPr>
              <a:buClr>
                <a:schemeClr val="tx1"/>
              </a:buClr>
              <a:defRPr>
                <a:solidFill>
                  <a:schemeClr val="tx1"/>
                </a:solidFill>
              </a:defRPr>
            </a:lvl5pPr>
          </a:lstStyle>
          <a:p>
            <a:pPr lvl="0"/>
            <a:r>
              <a:rPr lang="en-US"/>
              <a:t>Click to edit Master text styles</a:t>
            </a:r>
          </a:p>
        </p:txBody>
      </p:sp>
      <p:sp>
        <p:nvSpPr>
          <p:cNvPr id="4" name="Content Placeholder 3"/>
          <p:cNvSpPr>
            <a:spLocks noGrp="1"/>
          </p:cNvSpPr>
          <p:nvPr>
            <p:ph sz="quarter" idx="17"/>
          </p:nvPr>
        </p:nvSpPr>
        <p:spPr>
          <a:xfrm>
            <a:off x="2699359" y="1554480"/>
            <a:ext cx="6081104" cy="29235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lvl1pPr>
              <a:defRPr spc="0" baseline="0"/>
            </a:lvl1pPr>
          </a:lstStyle>
          <a:p>
            <a:r>
              <a:rPr lang="en-US"/>
              <a:t>CLICK TO EDIT MASTER TITLE STYLE</a:t>
            </a:r>
          </a:p>
        </p:txBody>
      </p:sp>
      <p:sp>
        <p:nvSpPr>
          <p:cNvPr id="5" name="Text Placeholder 4"/>
          <p:cNvSpPr>
            <a:spLocks noGrp="1"/>
          </p:cNvSpPr>
          <p:nvPr>
            <p:ph type="body" sz="quarter" idx="18"/>
          </p:nvPr>
        </p:nvSpPr>
        <p:spPr>
          <a:xfrm>
            <a:off x="2699360" y="1146176"/>
            <a:ext cx="6001729" cy="352425"/>
          </a:xfrm>
        </p:spPr>
        <p:txBody>
          <a:bodyPr/>
          <a:lstStyle>
            <a:lvl1pPr marL="0" indent="0">
              <a:buNone/>
              <a:defRPr sz="2400">
                <a:solidFill>
                  <a:schemeClr val="accent1"/>
                </a:solidFill>
                <a:latin typeface="+mj-lt"/>
              </a:defRPr>
            </a:lvl1pPr>
            <a:lvl2pPr marL="231770" indent="0">
              <a:buNone/>
              <a:defRPr sz="2400">
                <a:solidFill>
                  <a:schemeClr val="accent1"/>
                </a:solidFill>
                <a:latin typeface="+mj-lt"/>
              </a:defRPr>
            </a:lvl2pPr>
            <a:lvl3pPr marL="457189" indent="0">
              <a:buNone/>
              <a:defRPr sz="2400">
                <a:solidFill>
                  <a:schemeClr val="accent1"/>
                </a:solidFill>
                <a:latin typeface="+mj-lt"/>
              </a:defRPr>
            </a:lvl3pPr>
            <a:lvl4pPr marL="688958" indent="0">
              <a:buNone/>
              <a:defRPr sz="2400">
                <a:solidFill>
                  <a:schemeClr val="accent1"/>
                </a:solidFill>
                <a:latin typeface="+mj-lt"/>
              </a:defRPr>
            </a:lvl4pPr>
            <a:lvl5pPr marL="914378" indent="0">
              <a:buNone/>
              <a:defRPr sz="24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248237772"/>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Collage">
    <p:spTree>
      <p:nvGrpSpPr>
        <p:cNvPr id="1" name=""/>
        <p:cNvGrpSpPr/>
        <p:nvPr/>
      </p:nvGrpSpPr>
      <p:grpSpPr>
        <a:xfrm>
          <a:off x="0" y="0"/>
          <a:ext cx="0" cy="0"/>
          <a:chOff x="0" y="0"/>
          <a:chExt cx="0" cy="0"/>
        </a:xfrm>
      </p:grpSpPr>
      <p:sp>
        <p:nvSpPr>
          <p:cNvPr id="14" name="Picture Placeholder 13"/>
          <p:cNvSpPr>
            <a:spLocks noGrp="1"/>
          </p:cNvSpPr>
          <p:nvPr>
            <p:ph type="pic" sz="quarter" idx="16"/>
          </p:nvPr>
        </p:nvSpPr>
        <p:spPr>
          <a:xfrm>
            <a:off x="4613565" y="1007707"/>
            <a:ext cx="2244436" cy="3552663"/>
          </a:xfrm>
        </p:spPr>
        <p:txBody>
          <a:bodyPr/>
          <a:lstStyle/>
          <a:p>
            <a:r>
              <a:rPr lang="en-US"/>
              <a:t>Click icon to add picture</a:t>
            </a:r>
          </a:p>
        </p:txBody>
      </p:sp>
      <p:sp>
        <p:nvSpPr>
          <p:cNvPr id="6" name="Picture Placeholder 5"/>
          <p:cNvSpPr>
            <a:spLocks noGrp="1"/>
          </p:cNvSpPr>
          <p:nvPr>
            <p:ph type="pic" sz="quarter" idx="12"/>
          </p:nvPr>
        </p:nvSpPr>
        <p:spPr>
          <a:xfrm>
            <a:off x="1" y="2833069"/>
            <a:ext cx="2265218" cy="1727301"/>
          </a:xfrm>
        </p:spPr>
        <p:txBody>
          <a:bodyPr/>
          <a:lstStyle/>
          <a:p>
            <a:r>
              <a:rPr lang="en-US"/>
              <a:t>Click icon to add picture</a:t>
            </a:r>
          </a:p>
        </p:txBody>
      </p:sp>
      <p:sp>
        <p:nvSpPr>
          <p:cNvPr id="8" name="Picture Placeholder 7"/>
          <p:cNvSpPr>
            <a:spLocks noGrp="1"/>
          </p:cNvSpPr>
          <p:nvPr>
            <p:ph type="pic" sz="quarter" idx="13"/>
          </p:nvPr>
        </p:nvSpPr>
        <p:spPr>
          <a:xfrm>
            <a:off x="0" y="1007707"/>
            <a:ext cx="4572000" cy="1784480"/>
          </a:xfrm>
        </p:spPr>
        <p:txBody>
          <a:bodyPr/>
          <a:lstStyle/>
          <a:p>
            <a:r>
              <a:rPr lang="en-US"/>
              <a:t>Click icon to add picture</a:t>
            </a:r>
          </a:p>
        </p:txBody>
      </p:sp>
      <p:sp>
        <p:nvSpPr>
          <p:cNvPr id="10" name="Picture Placeholder 9"/>
          <p:cNvSpPr>
            <a:spLocks noGrp="1"/>
          </p:cNvSpPr>
          <p:nvPr>
            <p:ph type="pic" sz="quarter" idx="14"/>
          </p:nvPr>
        </p:nvSpPr>
        <p:spPr>
          <a:xfrm>
            <a:off x="6891543" y="2833069"/>
            <a:ext cx="2244436" cy="1726232"/>
          </a:xfrm>
        </p:spPr>
        <p:txBody>
          <a:bodyPr/>
          <a:lstStyle/>
          <a:p>
            <a:r>
              <a:rPr lang="en-US"/>
              <a:t>Click icon to add picture</a:t>
            </a:r>
          </a:p>
        </p:txBody>
      </p:sp>
      <p:sp>
        <p:nvSpPr>
          <p:cNvPr id="12" name="Picture Placeholder 11"/>
          <p:cNvSpPr>
            <a:spLocks noGrp="1"/>
          </p:cNvSpPr>
          <p:nvPr>
            <p:ph type="pic" sz="quarter" idx="15"/>
          </p:nvPr>
        </p:nvSpPr>
        <p:spPr>
          <a:xfrm>
            <a:off x="6889721" y="1007707"/>
            <a:ext cx="2244436" cy="1784480"/>
          </a:xfrm>
        </p:spPr>
        <p:txBody>
          <a:bodyPr/>
          <a:lstStyle/>
          <a:p>
            <a:r>
              <a:rPr lang="en-US"/>
              <a:t>Click icon to add picture</a:t>
            </a:r>
          </a:p>
        </p:txBody>
      </p:sp>
      <p:sp>
        <p:nvSpPr>
          <p:cNvPr id="16" name="Picture Placeholder 15"/>
          <p:cNvSpPr>
            <a:spLocks noGrp="1"/>
          </p:cNvSpPr>
          <p:nvPr>
            <p:ph type="pic" sz="quarter" idx="17"/>
          </p:nvPr>
        </p:nvSpPr>
        <p:spPr>
          <a:xfrm>
            <a:off x="2306782" y="2833069"/>
            <a:ext cx="2265218" cy="1726232"/>
          </a:xfrm>
        </p:spPr>
        <p:txBody>
          <a:bodyPr/>
          <a:lstStyle/>
          <a:p>
            <a:r>
              <a:rPr lang="en-US"/>
              <a:t>Click icon to add picture</a:t>
            </a:r>
          </a:p>
        </p:txBody>
      </p:sp>
      <p:sp>
        <p:nvSpPr>
          <p:cNvPr id="2" name="Title 1"/>
          <p:cNvSpPr>
            <a:spLocks noGrp="1"/>
          </p:cNvSpPr>
          <p:nvPr>
            <p:ph type="title" hasCustomPrompt="1"/>
          </p:nvPr>
        </p:nvSpPr>
        <p:spPr/>
        <p:txBody>
          <a:bodyPr/>
          <a:lstStyle>
            <a:lvl1pPr>
              <a:defRPr baseline="0"/>
            </a:lvl1pPr>
          </a:lstStyle>
          <a:p>
            <a:r>
              <a:rPr lang="en-US"/>
              <a:t>CLICK TO EDIT MASTER TITLE STYLE</a:t>
            </a:r>
          </a:p>
        </p:txBody>
      </p:sp>
    </p:spTree>
    <p:extLst>
      <p:ext uri="{BB962C8B-B14F-4D97-AF65-F5344CB8AC3E}">
        <p14:creationId xmlns:p14="http://schemas.microsoft.com/office/powerpoint/2010/main" val="1679051313"/>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ingle Photo">
    <p:spTree>
      <p:nvGrpSpPr>
        <p:cNvPr id="1" name=""/>
        <p:cNvGrpSpPr/>
        <p:nvPr/>
      </p:nvGrpSpPr>
      <p:grpSpPr>
        <a:xfrm>
          <a:off x="0" y="0"/>
          <a:ext cx="0" cy="0"/>
          <a:chOff x="0" y="0"/>
          <a:chExt cx="0" cy="0"/>
        </a:xfrm>
      </p:grpSpPr>
      <p:sp>
        <p:nvSpPr>
          <p:cNvPr id="6" name="Picture Placeholder 5"/>
          <p:cNvSpPr>
            <a:spLocks noGrp="1"/>
          </p:cNvSpPr>
          <p:nvPr>
            <p:ph type="pic" sz="quarter" idx="12"/>
          </p:nvPr>
        </p:nvSpPr>
        <p:spPr>
          <a:xfrm>
            <a:off x="0" y="1007707"/>
            <a:ext cx="9144000" cy="3551594"/>
          </a:xfrm>
        </p:spPr>
        <p:txBody>
          <a:bodyPr lIns="0" tIns="0" rIns="0" bIns="0"/>
          <a:lstStyle/>
          <a:p>
            <a:r>
              <a:rPr lang="en-US"/>
              <a:t>Click icon to add picture</a:t>
            </a:r>
          </a:p>
        </p:txBody>
      </p:sp>
      <p:sp>
        <p:nvSpPr>
          <p:cNvPr id="2" name="Title 1"/>
          <p:cNvSpPr>
            <a:spLocks noGrp="1"/>
          </p:cNvSpPr>
          <p:nvPr>
            <p:ph type="title" hasCustomPrompt="1"/>
          </p:nvPr>
        </p:nvSpPr>
        <p:spPr/>
        <p:txBody>
          <a:bodyPr/>
          <a:lstStyle>
            <a:lvl1pPr>
              <a:defRPr spc="0" baseline="0"/>
            </a:lvl1pPr>
          </a:lstStyle>
          <a:p>
            <a:r>
              <a:rPr lang="en-US"/>
              <a:t>CLICK TO EDIT MASTER TITLE STYLE</a:t>
            </a:r>
          </a:p>
        </p:txBody>
      </p:sp>
    </p:spTree>
    <p:extLst>
      <p:ext uri="{BB962C8B-B14F-4D97-AF65-F5344CB8AC3E}">
        <p14:creationId xmlns:p14="http://schemas.microsoft.com/office/powerpoint/2010/main" val="2066806495"/>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Photo w/Label">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1739034" y="1173689"/>
            <a:ext cx="2763982" cy="2561253"/>
          </a:xfrm>
        </p:spPr>
        <p:txBody>
          <a:bodyPr/>
          <a:lstStyle/>
          <a:p>
            <a:r>
              <a:rPr lang="en-US"/>
              <a:t>Click icon to add picture</a:t>
            </a:r>
          </a:p>
        </p:txBody>
      </p:sp>
      <p:sp>
        <p:nvSpPr>
          <p:cNvPr id="11" name="Picture Placeholder 10"/>
          <p:cNvSpPr>
            <a:spLocks noGrp="1"/>
          </p:cNvSpPr>
          <p:nvPr>
            <p:ph type="pic" sz="quarter" idx="15"/>
          </p:nvPr>
        </p:nvSpPr>
        <p:spPr>
          <a:xfrm>
            <a:off x="4655127" y="1173689"/>
            <a:ext cx="2763982" cy="2561253"/>
          </a:xfrm>
        </p:spPr>
        <p:txBody>
          <a:bodyPr/>
          <a:lstStyle/>
          <a:p>
            <a:r>
              <a:rPr lang="en-US"/>
              <a:t>Click icon to add picture</a:t>
            </a:r>
          </a:p>
        </p:txBody>
      </p:sp>
      <p:sp>
        <p:nvSpPr>
          <p:cNvPr id="13" name="Text Placeholder 12"/>
          <p:cNvSpPr>
            <a:spLocks noGrp="1"/>
          </p:cNvSpPr>
          <p:nvPr>
            <p:ph type="body" sz="quarter" idx="16"/>
          </p:nvPr>
        </p:nvSpPr>
        <p:spPr>
          <a:xfrm>
            <a:off x="1739035" y="3734943"/>
            <a:ext cx="2763693" cy="671804"/>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14" name="Text Placeholder 12"/>
          <p:cNvSpPr>
            <a:spLocks noGrp="1"/>
          </p:cNvSpPr>
          <p:nvPr>
            <p:ph type="body" sz="quarter" idx="17"/>
          </p:nvPr>
        </p:nvSpPr>
        <p:spPr>
          <a:xfrm>
            <a:off x="4655417" y="3734943"/>
            <a:ext cx="2763693" cy="671804"/>
          </a:xfrm>
          <a:solidFill>
            <a:schemeClr val="accent1"/>
          </a:solidFill>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980447011"/>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hotos and Takeaway">
    <p:spTree>
      <p:nvGrpSpPr>
        <p:cNvPr id="1" name=""/>
        <p:cNvGrpSpPr/>
        <p:nvPr/>
      </p:nvGrpSpPr>
      <p:grpSpPr>
        <a:xfrm>
          <a:off x="0" y="0"/>
          <a:ext cx="0" cy="0"/>
          <a:chOff x="0" y="0"/>
          <a:chExt cx="0" cy="0"/>
        </a:xfrm>
      </p:grpSpPr>
      <p:sp>
        <p:nvSpPr>
          <p:cNvPr id="8" name="Picture Placeholder 7"/>
          <p:cNvSpPr>
            <a:spLocks noGrp="1"/>
          </p:cNvSpPr>
          <p:nvPr>
            <p:ph type="pic" sz="quarter" idx="14"/>
          </p:nvPr>
        </p:nvSpPr>
        <p:spPr>
          <a:xfrm>
            <a:off x="1" y="1007707"/>
            <a:ext cx="3034145" cy="3551594"/>
          </a:xfrm>
        </p:spPr>
        <p:txBody>
          <a:bodyPr/>
          <a:lstStyle/>
          <a:p>
            <a:r>
              <a:rPr lang="en-US"/>
              <a:t>Click icon to add picture</a:t>
            </a:r>
          </a:p>
        </p:txBody>
      </p:sp>
      <p:sp>
        <p:nvSpPr>
          <p:cNvPr id="12" name="Picture Placeholder 7"/>
          <p:cNvSpPr>
            <a:spLocks noGrp="1"/>
          </p:cNvSpPr>
          <p:nvPr>
            <p:ph type="pic" sz="quarter" idx="15"/>
          </p:nvPr>
        </p:nvSpPr>
        <p:spPr>
          <a:xfrm>
            <a:off x="6109856" y="1007707"/>
            <a:ext cx="3034145" cy="3551594"/>
          </a:xfrm>
        </p:spPr>
        <p:txBody>
          <a:bodyPr/>
          <a:lstStyle/>
          <a:p>
            <a:r>
              <a:rPr lang="en-US"/>
              <a:t>Click icon to add picture</a:t>
            </a:r>
          </a:p>
        </p:txBody>
      </p:sp>
      <p:sp>
        <p:nvSpPr>
          <p:cNvPr id="9" name="Text Placeholder 8"/>
          <p:cNvSpPr>
            <a:spLocks noGrp="1"/>
          </p:cNvSpPr>
          <p:nvPr>
            <p:ph type="body" sz="quarter" idx="16"/>
          </p:nvPr>
        </p:nvSpPr>
        <p:spPr>
          <a:xfrm>
            <a:off x="3063240" y="1005841"/>
            <a:ext cx="3017520" cy="3553460"/>
          </a:xfrm>
          <a:solidFill>
            <a:schemeClr val="accent1"/>
          </a:solidFill>
        </p:spPr>
        <p:txBody>
          <a:bodyPr lIns="182880" tIns="182880" rIns="182880" bIns="182880" anchor="ctr" anchorCtr="0"/>
          <a:lstStyle>
            <a:lvl1pPr marL="0" indent="0" algn="l">
              <a:spcBef>
                <a:spcPts val="545"/>
              </a:spcBef>
              <a:buNone/>
              <a:defRPr sz="2000" baseline="0">
                <a:solidFill>
                  <a:schemeClr val="bg1"/>
                </a:solidFill>
              </a:defRPr>
            </a:lvl1pPr>
          </a:lstStyle>
          <a:p>
            <a:pPr lvl="0"/>
            <a:r>
              <a:rPr lang="en-US"/>
              <a:t>Click to edit Master text styles</a:t>
            </a:r>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1963653964"/>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hoto and Content (right)">
    <p:spTree>
      <p:nvGrpSpPr>
        <p:cNvPr id="1" name=""/>
        <p:cNvGrpSpPr/>
        <p:nvPr/>
      </p:nvGrpSpPr>
      <p:grpSpPr>
        <a:xfrm>
          <a:off x="0" y="0"/>
          <a:ext cx="0" cy="0"/>
          <a:chOff x="0" y="0"/>
          <a:chExt cx="0" cy="0"/>
        </a:xfrm>
      </p:grpSpPr>
      <p:sp>
        <p:nvSpPr>
          <p:cNvPr id="7" name="Rectangle 6"/>
          <p:cNvSpPr/>
          <p:nvPr userDrawn="1"/>
        </p:nvSpPr>
        <p:spPr>
          <a:xfrm>
            <a:off x="1" y="1007707"/>
            <a:ext cx="600445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6048300" y="1007416"/>
            <a:ext cx="3096491" cy="2863127"/>
          </a:xfrm>
        </p:spPr>
        <p:txBody>
          <a:bodyPr/>
          <a:lstStyle/>
          <a:p>
            <a:r>
              <a:rPr lang="en-US"/>
              <a:t>Click icon to add picture</a:t>
            </a:r>
          </a:p>
        </p:txBody>
      </p:sp>
      <p:sp>
        <p:nvSpPr>
          <p:cNvPr id="10" name="Text Placeholder 12"/>
          <p:cNvSpPr>
            <a:spLocks noGrp="1"/>
          </p:cNvSpPr>
          <p:nvPr>
            <p:ph type="body" sz="quarter" idx="16"/>
          </p:nvPr>
        </p:nvSpPr>
        <p:spPr>
          <a:xfrm>
            <a:off x="6048299" y="3870543"/>
            <a:ext cx="3096096" cy="688759"/>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363539" y="1280161"/>
            <a:ext cx="5640921" cy="31728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750990778"/>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hoto and Content (left)">
    <p:spTree>
      <p:nvGrpSpPr>
        <p:cNvPr id="1" name=""/>
        <p:cNvGrpSpPr/>
        <p:nvPr/>
      </p:nvGrpSpPr>
      <p:grpSpPr>
        <a:xfrm>
          <a:off x="0" y="0"/>
          <a:ext cx="0" cy="0"/>
          <a:chOff x="0" y="0"/>
          <a:chExt cx="0" cy="0"/>
        </a:xfrm>
      </p:grpSpPr>
      <p:sp>
        <p:nvSpPr>
          <p:cNvPr id="7" name="Rectangle 6"/>
          <p:cNvSpPr/>
          <p:nvPr userDrawn="1"/>
        </p:nvSpPr>
        <p:spPr>
          <a:xfrm>
            <a:off x="3140023" y="1007707"/>
            <a:ext cx="6003978"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8" name="Picture Placeholder 7"/>
          <p:cNvSpPr>
            <a:spLocks noGrp="1"/>
          </p:cNvSpPr>
          <p:nvPr>
            <p:ph type="pic" sz="quarter" idx="14"/>
          </p:nvPr>
        </p:nvSpPr>
        <p:spPr>
          <a:xfrm>
            <a:off x="-309" y="1007416"/>
            <a:ext cx="3096491" cy="2866085"/>
          </a:xfrm>
        </p:spPr>
        <p:txBody>
          <a:bodyPr/>
          <a:lstStyle/>
          <a:p>
            <a:r>
              <a:rPr lang="en-US"/>
              <a:t>Click icon to add picture</a:t>
            </a:r>
          </a:p>
        </p:txBody>
      </p:sp>
      <p:sp>
        <p:nvSpPr>
          <p:cNvPr id="10" name="Text Placeholder 12"/>
          <p:cNvSpPr>
            <a:spLocks noGrp="1"/>
          </p:cNvSpPr>
          <p:nvPr>
            <p:ph type="body" sz="quarter" idx="16"/>
          </p:nvPr>
        </p:nvSpPr>
        <p:spPr>
          <a:xfrm>
            <a:off x="-310" y="3873500"/>
            <a:ext cx="3096096" cy="685800"/>
          </a:xfrm>
          <a:solidFill>
            <a:schemeClr val="accent1"/>
          </a:solidFill>
          <a:ln>
            <a:noFill/>
          </a:ln>
        </p:spPr>
        <p:txBody>
          <a:bodyPr anchor="ctr" anchorCtr="0"/>
          <a:lstStyle>
            <a:lvl1pPr marL="0" indent="0" algn="ctr">
              <a:spcAft>
                <a:spcPts val="0"/>
              </a:spcAft>
              <a:buNone/>
              <a:defRPr sz="2000" baseline="0">
                <a:solidFill>
                  <a:schemeClr val="bg1"/>
                </a:solidFill>
              </a:defRPr>
            </a:lvl1pPr>
          </a:lstStyle>
          <a:p>
            <a:pPr lvl="0"/>
            <a:r>
              <a:rPr lang="en-US"/>
              <a:t>Click to edit Master text styles</a:t>
            </a:r>
          </a:p>
        </p:txBody>
      </p:sp>
      <p:sp>
        <p:nvSpPr>
          <p:cNvPr id="4" name="Content Placeholder 3"/>
          <p:cNvSpPr>
            <a:spLocks noGrp="1"/>
          </p:cNvSpPr>
          <p:nvPr>
            <p:ph sz="quarter" idx="17"/>
          </p:nvPr>
        </p:nvSpPr>
        <p:spPr>
          <a:xfrm>
            <a:off x="3225452" y="1280161"/>
            <a:ext cx="5555011" cy="322294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360904922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Slide_3">
    <p:spTree>
      <p:nvGrpSpPr>
        <p:cNvPr id="1" name=""/>
        <p:cNvGrpSpPr/>
        <p:nvPr/>
      </p:nvGrpSpPr>
      <p:grpSpPr>
        <a:xfrm>
          <a:off x="0" y="0"/>
          <a:ext cx="0" cy="0"/>
          <a:chOff x="0" y="0"/>
          <a:chExt cx="0" cy="0"/>
        </a:xfrm>
      </p:grpSpPr>
      <p:sp>
        <p:nvSpPr>
          <p:cNvPr id="6" name="Rectangle 5"/>
          <p:cNvSpPr/>
          <p:nvPr userDrawn="1"/>
        </p:nvSpPr>
        <p:spPr>
          <a:xfrm>
            <a:off x="0" y="4358640"/>
            <a:ext cx="9144000" cy="784860"/>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2" name="Title 1"/>
          <p:cNvSpPr>
            <a:spLocks noGrp="1"/>
          </p:cNvSpPr>
          <p:nvPr>
            <p:ph type="title" hasCustomPrompt="1"/>
          </p:nvPr>
        </p:nvSpPr>
        <p:spPr>
          <a:xfrm>
            <a:off x="571502" y="1797303"/>
            <a:ext cx="7441435" cy="514350"/>
          </a:xfrm>
          <a:prstGeom prst="rect">
            <a:avLst/>
          </a:prstGeom>
        </p:spPr>
        <p:txBody>
          <a:bodyPr vert="horz" lIns="0" tIns="0" rIns="0" bIns="0" anchor="ctr">
            <a:noAutofit/>
          </a:bodyPr>
          <a:lstStyle>
            <a:lvl1pPr algn="l">
              <a:defRPr sz="3600" b="1" spc="0" baseline="0">
                <a:solidFill>
                  <a:schemeClr val="accent1"/>
                </a:solidFill>
                <a:effectLst/>
                <a:latin typeface="Calibri" panose="020F050202020403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D87FB428-7456-43DC-8FEE-9D8FA47828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7316" y="4564775"/>
            <a:ext cx="2080095" cy="348460"/>
          </a:xfrm>
          <a:prstGeom prst="rect">
            <a:avLst/>
          </a:prstGeom>
        </p:spPr>
      </p:pic>
    </p:spTree>
    <p:extLst>
      <p:ext uri="{BB962C8B-B14F-4D97-AF65-F5344CB8AC3E}">
        <p14:creationId xmlns:p14="http://schemas.microsoft.com/office/powerpoint/2010/main" val="316341251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Tree>
    <p:extLst>
      <p:ext uri="{BB962C8B-B14F-4D97-AF65-F5344CB8AC3E}">
        <p14:creationId xmlns:p14="http://schemas.microsoft.com/office/powerpoint/2010/main" val="257942347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998207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7" name="Rectangle 6"/>
          <p:cNvSpPr/>
          <p:nvPr userDrawn="1"/>
        </p:nvSpPr>
        <p:spPr>
          <a:xfrm>
            <a:off x="0" y="1007707"/>
            <a:ext cx="9144000" cy="3546673"/>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2" name="Title 1"/>
          <p:cNvSpPr>
            <a:spLocks noGrp="1"/>
          </p:cNvSpPr>
          <p:nvPr>
            <p:ph type="title" hasCustomPrompt="1"/>
          </p:nvPr>
        </p:nvSpPr>
        <p:spPr/>
        <p:txBody>
          <a:bodyPr/>
          <a:lstStyle>
            <a:lvl1pPr>
              <a:defRPr spc="0" baseline="0"/>
            </a:lvl1pPr>
          </a:lstStyle>
          <a:p>
            <a:r>
              <a:rPr lang="en-US"/>
              <a:t>CLICK TO EDIT MASTER TITLE STYLE</a:t>
            </a:r>
          </a:p>
        </p:txBody>
      </p:sp>
      <p:pic>
        <p:nvPicPr>
          <p:cNvPr id="3" name="Picture 2">
            <a:extLst>
              <a:ext uri="{FF2B5EF4-FFF2-40B4-BE49-F238E27FC236}">
                <a16:creationId xmlns:a16="http://schemas.microsoft.com/office/drawing/2014/main" id="{A522401F-5D58-F2B2-7FBD-1B505EE9E61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62258" y="4667508"/>
            <a:ext cx="1818205" cy="304588"/>
          </a:xfrm>
          <a:prstGeom prst="rect">
            <a:avLst/>
          </a:prstGeom>
        </p:spPr>
      </p:pic>
    </p:spTree>
    <p:extLst>
      <p:ext uri="{BB962C8B-B14F-4D97-AF65-F5344CB8AC3E}">
        <p14:creationId xmlns:p14="http://schemas.microsoft.com/office/powerpoint/2010/main" val="855381044"/>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4"/>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8" y="440247"/>
            <a:ext cx="8416782" cy="492443"/>
          </a:xfrm>
        </p:spPr>
        <p:txBody>
          <a:bodyPr wrap="square" anchor="b">
            <a:spAutoFit/>
          </a:bodyPr>
          <a:lstStyle>
            <a:lvl1pPr>
              <a:defRPr spc="0" baseline="0"/>
            </a:lvl1pPr>
          </a:lstStyle>
          <a:p>
            <a:r>
              <a:rPr lang="en-US"/>
              <a:t>CLICK TO EDIT MASTER TITLE STYLE</a:t>
            </a:r>
          </a:p>
        </p:txBody>
      </p:sp>
    </p:spTree>
    <p:extLst>
      <p:ext uri="{BB962C8B-B14F-4D97-AF65-F5344CB8AC3E}">
        <p14:creationId xmlns:p14="http://schemas.microsoft.com/office/powerpoint/2010/main" val="66845340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4"/>
          </p:nvPr>
        </p:nvSpPr>
        <p:spPr>
          <a:xfrm>
            <a:off x="363538" y="1280161"/>
            <a:ext cx="4132262" cy="311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8" y="440247"/>
            <a:ext cx="8416782" cy="492443"/>
          </a:xfrm>
        </p:spPr>
        <p:txBody>
          <a:bodyPr wrap="square" anchor="b">
            <a:spAutoFit/>
          </a:bodyPr>
          <a:lstStyle>
            <a:lvl1pPr>
              <a:defRPr spc="0" baseline="0"/>
            </a:lvl1pPr>
          </a:lstStyle>
          <a:p>
            <a:r>
              <a:rPr lang="en-US"/>
              <a:t>CLICK TO EDIT MASTER TITLE STYLE</a:t>
            </a:r>
          </a:p>
        </p:txBody>
      </p:sp>
      <p:sp>
        <p:nvSpPr>
          <p:cNvPr id="5" name="Content Placeholder 3"/>
          <p:cNvSpPr>
            <a:spLocks noGrp="1"/>
          </p:cNvSpPr>
          <p:nvPr>
            <p:ph sz="quarter" idx="15"/>
          </p:nvPr>
        </p:nvSpPr>
        <p:spPr>
          <a:xfrm>
            <a:off x="4648059" y="1280161"/>
            <a:ext cx="4132262" cy="31144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631241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ubtitle and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0"/>
          </p:nvPr>
        </p:nvSpPr>
        <p:spPr>
          <a:xfrm>
            <a:off x="363539" y="1554481"/>
            <a:ext cx="8416925"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8" y="440165"/>
            <a:ext cx="8416925" cy="492443"/>
          </a:xfrm>
        </p:spPr>
        <p:txBody>
          <a:bodyPr>
            <a:spAutoFit/>
          </a:bodyPr>
          <a:lstStyle>
            <a:lvl1pPr>
              <a:defRPr spc="0" baseline="0"/>
            </a:lvl1pPr>
          </a:lstStyle>
          <a:p>
            <a:r>
              <a:rPr lang="en-US"/>
              <a:t>CLICK TO EDIT MASTER TITLE STYLE</a:t>
            </a:r>
          </a:p>
        </p:txBody>
      </p:sp>
      <p:sp>
        <p:nvSpPr>
          <p:cNvPr id="5" name="Text Placeholder 4"/>
          <p:cNvSpPr>
            <a:spLocks noGrp="1"/>
          </p:cNvSpPr>
          <p:nvPr>
            <p:ph type="body" sz="quarter" idx="11"/>
          </p:nvPr>
        </p:nvSpPr>
        <p:spPr>
          <a:xfrm>
            <a:off x="363539" y="1146176"/>
            <a:ext cx="8416924"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3960928127"/>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Subtitle and Content">
    <p:spTree>
      <p:nvGrpSpPr>
        <p:cNvPr id="1" name=""/>
        <p:cNvGrpSpPr/>
        <p:nvPr/>
      </p:nvGrpSpPr>
      <p:grpSpPr>
        <a:xfrm>
          <a:off x="0" y="0"/>
          <a:ext cx="0" cy="0"/>
          <a:chOff x="0" y="0"/>
          <a:chExt cx="0" cy="0"/>
        </a:xfrm>
      </p:grpSpPr>
      <p:sp>
        <p:nvSpPr>
          <p:cNvPr id="7" name="Rectangle 6"/>
          <p:cNvSpPr/>
          <p:nvPr userDrawn="1"/>
        </p:nvSpPr>
        <p:spPr>
          <a:xfrm>
            <a:off x="0" y="1007707"/>
            <a:ext cx="9144000" cy="3551594"/>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582031">
              <a:defRPr/>
            </a:pPr>
            <a:endParaRPr lang="en-US" sz="521">
              <a:solidFill>
                <a:srgbClr val="FFFFFF"/>
              </a:solidFill>
            </a:endParaRPr>
          </a:p>
        </p:txBody>
      </p:sp>
      <p:sp>
        <p:nvSpPr>
          <p:cNvPr id="4" name="Content Placeholder 3"/>
          <p:cNvSpPr>
            <a:spLocks noGrp="1"/>
          </p:cNvSpPr>
          <p:nvPr>
            <p:ph sz="quarter" idx="10"/>
          </p:nvPr>
        </p:nvSpPr>
        <p:spPr>
          <a:xfrm>
            <a:off x="363538" y="1554481"/>
            <a:ext cx="4133088"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8" y="440165"/>
            <a:ext cx="8416925" cy="492443"/>
          </a:xfrm>
        </p:spPr>
        <p:txBody>
          <a:bodyPr>
            <a:spAutoFit/>
          </a:bodyPr>
          <a:lstStyle>
            <a:lvl1pPr>
              <a:defRPr spc="0" baseline="0"/>
            </a:lvl1pPr>
          </a:lstStyle>
          <a:p>
            <a:r>
              <a:rPr lang="en-US"/>
              <a:t>CLICK TO EDIT MASTER TITLE STYLE</a:t>
            </a:r>
          </a:p>
        </p:txBody>
      </p:sp>
      <p:sp>
        <p:nvSpPr>
          <p:cNvPr id="5" name="Text Placeholder 4"/>
          <p:cNvSpPr>
            <a:spLocks noGrp="1"/>
          </p:cNvSpPr>
          <p:nvPr>
            <p:ph type="body" sz="quarter" idx="11"/>
          </p:nvPr>
        </p:nvSpPr>
        <p:spPr>
          <a:xfrm>
            <a:off x="363538" y="1146176"/>
            <a:ext cx="4133088"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
        <p:nvSpPr>
          <p:cNvPr id="6" name="Content Placeholder 3"/>
          <p:cNvSpPr>
            <a:spLocks noGrp="1"/>
          </p:cNvSpPr>
          <p:nvPr>
            <p:ph sz="quarter" idx="12"/>
          </p:nvPr>
        </p:nvSpPr>
        <p:spPr>
          <a:xfrm>
            <a:off x="4647374" y="1554481"/>
            <a:ext cx="4133088" cy="2924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4"/>
          <p:cNvSpPr>
            <a:spLocks noGrp="1"/>
          </p:cNvSpPr>
          <p:nvPr>
            <p:ph type="body" sz="quarter" idx="13"/>
          </p:nvPr>
        </p:nvSpPr>
        <p:spPr>
          <a:xfrm>
            <a:off x="4647374" y="1146176"/>
            <a:ext cx="4133088" cy="352425"/>
          </a:xfrm>
        </p:spPr>
        <p:txBody>
          <a:bodyPr/>
          <a:lstStyle>
            <a:lvl1pPr marL="0" indent="0">
              <a:buNone/>
              <a:defRPr sz="2400">
                <a:solidFill>
                  <a:schemeClr val="accent1"/>
                </a:solidFill>
                <a:latin typeface="+mj-lt"/>
              </a:defRPr>
            </a:lvl1pPr>
            <a:lvl2pPr marL="231770" indent="0">
              <a:buNone/>
              <a:defRPr sz="2200">
                <a:solidFill>
                  <a:schemeClr val="accent1"/>
                </a:solidFill>
                <a:latin typeface="+mj-lt"/>
              </a:defRPr>
            </a:lvl2pPr>
            <a:lvl3pPr marL="457189" indent="0">
              <a:buNone/>
              <a:defRPr sz="2200">
                <a:solidFill>
                  <a:schemeClr val="accent1"/>
                </a:solidFill>
                <a:latin typeface="+mj-lt"/>
              </a:defRPr>
            </a:lvl3pPr>
            <a:lvl4pPr marL="688958" indent="0">
              <a:buNone/>
              <a:defRPr sz="2200">
                <a:solidFill>
                  <a:schemeClr val="accent1"/>
                </a:solidFill>
                <a:latin typeface="+mj-lt"/>
              </a:defRPr>
            </a:lvl4pPr>
            <a:lvl5pPr marL="914378" indent="0">
              <a:buNone/>
              <a:defRPr sz="2200">
                <a:solidFill>
                  <a:schemeClr val="accent1"/>
                </a:solidFill>
                <a:latin typeface="+mj-lt"/>
              </a:defRPr>
            </a:lvl5pPr>
          </a:lstStyle>
          <a:p>
            <a:pPr lvl="0"/>
            <a:r>
              <a:rPr lang="en-US"/>
              <a:t>Click to edit Master text styles</a:t>
            </a:r>
          </a:p>
        </p:txBody>
      </p:sp>
    </p:spTree>
    <p:extLst>
      <p:ext uri="{BB962C8B-B14F-4D97-AF65-F5344CB8AC3E}">
        <p14:creationId xmlns:p14="http://schemas.microsoft.com/office/powerpoint/2010/main" val="26609032"/>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Panel Image">
    <p:spTree>
      <p:nvGrpSpPr>
        <p:cNvPr id="1" name=""/>
        <p:cNvGrpSpPr/>
        <p:nvPr/>
      </p:nvGrpSpPr>
      <p:grpSpPr>
        <a:xfrm>
          <a:off x="0" y="0"/>
          <a:ext cx="0" cy="0"/>
          <a:chOff x="0" y="0"/>
          <a:chExt cx="0" cy="0"/>
        </a:xfrm>
      </p:grpSpPr>
      <p:sp>
        <p:nvSpPr>
          <p:cNvPr id="5" name="Picture Placeholder 4"/>
          <p:cNvSpPr>
            <a:spLocks noGrp="1"/>
          </p:cNvSpPr>
          <p:nvPr>
            <p:ph type="pic" sz="quarter" idx="13"/>
          </p:nvPr>
        </p:nvSpPr>
        <p:spPr>
          <a:xfrm>
            <a:off x="3121044" y="1007705"/>
            <a:ext cx="2909455" cy="3551595"/>
          </a:xfrm>
        </p:spPr>
        <p:txBody>
          <a:bodyPr/>
          <a:lstStyle/>
          <a:p>
            <a:r>
              <a:rPr lang="en-US"/>
              <a:t>Click icon to add picture</a:t>
            </a:r>
          </a:p>
        </p:txBody>
      </p:sp>
      <p:sp>
        <p:nvSpPr>
          <p:cNvPr id="13" name="Picture Placeholder 12"/>
          <p:cNvSpPr>
            <a:spLocks noGrp="1"/>
          </p:cNvSpPr>
          <p:nvPr>
            <p:ph type="pic" sz="quarter" idx="14"/>
          </p:nvPr>
        </p:nvSpPr>
        <p:spPr>
          <a:xfrm>
            <a:off x="6066254" y="1007705"/>
            <a:ext cx="3075709" cy="3551595"/>
          </a:xfrm>
        </p:spPr>
        <p:txBody>
          <a:bodyPr/>
          <a:lstStyle/>
          <a:p>
            <a:r>
              <a:rPr lang="en-US"/>
              <a:t>Click icon to add picture</a:t>
            </a:r>
          </a:p>
        </p:txBody>
      </p:sp>
      <p:sp>
        <p:nvSpPr>
          <p:cNvPr id="6" name="Picture Placeholder 5"/>
          <p:cNvSpPr>
            <a:spLocks noGrp="1"/>
          </p:cNvSpPr>
          <p:nvPr>
            <p:ph type="pic" sz="quarter" idx="15"/>
          </p:nvPr>
        </p:nvSpPr>
        <p:spPr>
          <a:xfrm>
            <a:off x="1" y="1007705"/>
            <a:ext cx="3075709" cy="3551595"/>
          </a:xfrm>
        </p:spPr>
        <p:txBody>
          <a:bodyPr/>
          <a:lstStyle/>
          <a:p>
            <a:r>
              <a:rPr lang="en-US"/>
              <a:t>Click icon to add picture</a:t>
            </a:r>
          </a:p>
        </p:txBody>
      </p:sp>
      <p:sp>
        <p:nvSpPr>
          <p:cNvPr id="2" name="Title 1"/>
          <p:cNvSpPr>
            <a:spLocks noGrp="1"/>
          </p:cNvSpPr>
          <p:nvPr>
            <p:ph type="title" hasCustomPrompt="1"/>
          </p:nvPr>
        </p:nvSpPr>
        <p:spPr>
          <a:xfrm>
            <a:off x="363539" y="440247"/>
            <a:ext cx="8416925" cy="492443"/>
          </a:xfrm>
          <a:prstGeom prst="rect">
            <a:avLst/>
          </a:prstGeom>
        </p:spPr>
        <p:txBody>
          <a:bodyPr vert="horz" wrap="square" lIns="91440" tIns="45720" rIns="91440" bIns="45720" anchor="b" anchorCtr="0">
            <a:spAutoFit/>
          </a:bodyPr>
          <a:lstStyle>
            <a:lvl1pPr algn="l">
              <a:lnSpc>
                <a:spcPct val="100000"/>
              </a:lnSpc>
              <a:defRPr lang="en-US" sz="2600" b="1" kern="1200" spc="0" baseline="0" dirty="0">
                <a:solidFill>
                  <a:schemeClr val="accent1"/>
                </a:solidFill>
                <a:latin typeface="Calibri" panose="020F0502020204030204" pitchFamily="34" charset="0"/>
                <a:ea typeface="+mj-ea"/>
                <a:cs typeface="+mj-cs"/>
              </a:defRPr>
            </a:lvl1pPr>
          </a:lstStyle>
          <a:p>
            <a:r>
              <a:rPr lang="en-US"/>
              <a:t>CLICK TO EDIT MASTER TITLE STYLE</a:t>
            </a:r>
          </a:p>
        </p:txBody>
      </p:sp>
    </p:spTree>
    <p:extLst>
      <p:ext uri="{BB962C8B-B14F-4D97-AF65-F5344CB8AC3E}">
        <p14:creationId xmlns:p14="http://schemas.microsoft.com/office/powerpoint/2010/main" val="414785141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and Takeaway (right)">
    <p:spTree>
      <p:nvGrpSpPr>
        <p:cNvPr id="1" name=""/>
        <p:cNvGrpSpPr/>
        <p:nvPr/>
      </p:nvGrpSpPr>
      <p:grpSpPr>
        <a:xfrm>
          <a:off x="0" y="0"/>
          <a:ext cx="0" cy="0"/>
          <a:chOff x="0" y="0"/>
          <a:chExt cx="0" cy="0"/>
        </a:xfrm>
      </p:grpSpPr>
      <p:sp>
        <p:nvSpPr>
          <p:cNvPr id="11" name="Picture Placeholder 10"/>
          <p:cNvSpPr>
            <a:spLocks noGrp="1"/>
          </p:cNvSpPr>
          <p:nvPr>
            <p:ph type="pic" sz="quarter" idx="12"/>
          </p:nvPr>
        </p:nvSpPr>
        <p:spPr>
          <a:xfrm>
            <a:off x="1" y="1007707"/>
            <a:ext cx="6026727" cy="3551594"/>
          </a:xfrm>
        </p:spPr>
        <p:txBody>
          <a:bodyPr/>
          <a:lstStyle/>
          <a:p>
            <a:r>
              <a:rPr lang="en-US"/>
              <a:t>Click icon to add picture</a:t>
            </a:r>
          </a:p>
        </p:txBody>
      </p:sp>
      <p:sp>
        <p:nvSpPr>
          <p:cNvPr id="4" name="Content Placeholder 3"/>
          <p:cNvSpPr>
            <a:spLocks noGrp="1"/>
          </p:cNvSpPr>
          <p:nvPr>
            <p:ph sz="quarter" idx="13"/>
          </p:nvPr>
        </p:nvSpPr>
        <p:spPr>
          <a:xfrm>
            <a:off x="6069992" y="1008064"/>
            <a:ext cx="3074009" cy="3551237"/>
          </a:xfrm>
          <a:solidFill>
            <a:schemeClr val="accent1"/>
          </a:solidFill>
        </p:spPr>
        <p:txBody>
          <a:bodyPr lIns="182880" rIns="274320" anchor="ctr"/>
          <a:lstStyle>
            <a:lvl1pPr marL="0" indent="0">
              <a:buNone/>
              <a:defRPr sz="2200">
                <a:solidFill>
                  <a:schemeClr val="bg1"/>
                </a:solidFill>
              </a:defRPr>
            </a:lvl1pPr>
            <a:lvl2pPr>
              <a:buClr>
                <a:schemeClr val="bg1"/>
              </a:buClr>
              <a:defRPr sz="2000">
                <a:solidFill>
                  <a:schemeClr val="bg1"/>
                </a:solidFill>
              </a:defRPr>
            </a:lvl2pPr>
            <a:lvl3pPr>
              <a:buClr>
                <a:schemeClr val="bg1"/>
              </a:buClr>
              <a:defRPr sz="1800">
                <a:solidFill>
                  <a:schemeClr val="bg1"/>
                </a:solidFill>
              </a:defRPr>
            </a:lvl3pPr>
            <a:lvl4pPr>
              <a:buClr>
                <a:schemeClr val="bg1"/>
              </a:buClr>
              <a:defRPr sz="1600">
                <a:solidFill>
                  <a:schemeClr val="bg1"/>
                </a:solidFill>
              </a:defRPr>
            </a:lvl4pPr>
            <a:lvl5pPr>
              <a:buClr>
                <a:schemeClr val="bg1"/>
              </a:buClr>
              <a:defRPr sz="14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p:cNvSpPr>
            <a:spLocks noGrp="1"/>
          </p:cNvSpPr>
          <p:nvPr>
            <p:ph type="title" hasCustomPrompt="1"/>
          </p:nvPr>
        </p:nvSpPr>
        <p:spPr>
          <a:xfrm>
            <a:off x="363539" y="440247"/>
            <a:ext cx="8416925" cy="492443"/>
          </a:xfrm>
          <a:prstGeom prst="rect">
            <a:avLst/>
          </a:prstGeom>
        </p:spPr>
        <p:txBody>
          <a:bodyPr vert="horz" wrap="square" lIns="91440" tIns="45720" rIns="91440" bIns="45720" anchor="b" anchorCtr="0">
            <a:spAutoFit/>
          </a:bodyPr>
          <a:lstStyle>
            <a:lvl1pPr algn="l">
              <a:defRPr sz="2600" b="1" spc="0" baseline="0">
                <a:solidFill>
                  <a:schemeClr val="accent1"/>
                </a:solidFill>
              </a:defRPr>
            </a:lvl1pPr>
          </a:lstStyle>
          <a:p>
            <a:r>
              <a:rPr lang="en-US"/>
              <a:t>CLICK TO EDIT MASTER TITLE STYLE</a:t>
            </a:r>
          </a:p>
        </p:txBody>
      </p:sp>
    </p:spTree>
    <p:extLst>
      <p:ext uri="{BB962C8B-B14F-4D97-AF65-F5344CB8AC3E}">
        <p14:creationId xmlns:p14="http://schemas.microsoft.com/office/powerpoint/2010/main" val="244335499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63538" y="1280161"/>
            <a:ext cx="8416782" cy="31144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6"/>
          <p:cNvSpPr>
            <a:spLocks noGrp="1"/>
          </p:cNvSpPr>
          <p:nvPr>
            <p:ph type="title"/>
          </p:nvPr>
        </p:nvSpPr>
        <p:spPr>
          <a:xfrm>
            <a:off x="363538" y="440165"/>
            <a:ext cx="8416925" cy="492443"/>
          </a:xfrm>
          <a:prstGeom prst="rect">
            <a:avLst/>
          </a:prstGeom>
        </p:spPr>
        <p:txBody>
          <a:bodyPr vert="horz" lIns="91440" tIns="45720" rIns="91440" bIns="45720" rtlCol="0" anchor="b" anchorCtr="0">
            <a:spAutoFit/>
          </a:bodyPr>
          <a:lstStyle/>
          <a:p>
            <a:r>
              <a:rPr lang="en-US"/>
              <a:t>Click to edit Master title style</a:t>
            </a:r>
          </a:p>
        </p:txBody>
      </p:sp>
      <p:pic>
        <p:nvPicPr>
          <p:cNvPr id="3" name="Picture 2">
            <a:extLst>
              <a:ext uri="{FF2B5EF4-FFF2-40B4-BE49-F238E27FC236}">
                <a16:creationId xmlns:a16="http://schemas.microsoft.com/office/drawing/2014/main" id="{BD2E790E-8129-F32D-5548-E56A7672425E}"/>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010399" y="4661877"/>
            <a:ext cx="1847012" cy="309414"/>
          </a:xfrm>
          <a:prstGeom prst="rect">
            <a:avLst/>
          </a:prstGeom>
        </p:spPr>
      </p:pic>
    </p:spTree>
    <p:extLst>
      <p:ext uri="{BB962C8B-B14F-4D97-AF65-F5344CB8AC3E}">
        <p14:creationId xmlns:p14="http://schemas.microsoft.com/office/powerpoint/2010/main" val="14409907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ransition>
    <p:fade/>
  </p:transition>
  <p:hf hdr="0"/>
  <p:txStyles>
    <p:titleStyle>
      <a:lvl1pPr algn="l" defTabSz="285700" rtl="0" eaLnBrk="1" latinLnBrk="0" hangingPunct="1">
        <a:lnSpc>
          <a:spcPct val="100000"/>
        </a:lnSpc>
        <a:spcBef>
          <a:spcPct val="0"/>
        </a:spcBef>
        <a:buNone/>
        <a:defRPr sz="2600" b="1" kern="1200" cap="all" spc="0" baseline="0">
          <a:solidFill>
            <a:schemeClr val="accent1"/>
          </a:solidFill>
          <a:latin typeface="Calibri" panose="020F0502020204030204" pitchFamily="34" charset="0"/>
          <a:ea typeface="+mj-ea"/>
          <a:cs typeface="+mj-cs"/>
        </a:defRPr>
      </a:lvl1pPr>
    </p:titleStyle>
    <p:bodyStyle>
      <a:lvl1pPr marL="231770" indent="-231770" algn="l" defTabSz="285700" rtl="0" eaLnBrk="1" latinLnBrk="0" hangingPunct="1">
        <a:lnSpc>
          <a:spcPct val="100000"/>
        </a:lnSpc>
        <a:spcBef>
          <a:spcPts val="600"/>
        </a:spcBef>
        <a:spcAft>
          <a:spcPts val="0"/>
        </a:spcAft>
        <a:buClr>
          <a:schemeClr val="accent1"/>
        </a:buClr>
        <a:buSzPct val="90000"/>
        <a:buFont typeface="Arial" panose="020B0604020202020204" pitchFamily="34" charset="0"/>
        <a:buChar char="•"/>
        <a:defRPr sz="2200" b="1" kern="1200" spc="0" baseline="0">
          <a:solidFill>
            <a:schemeClr val="tx1"/>
          </a:solidFill>
          <a:latin typeface="+mn-lt"/>
          <a:ea typeface="+mn-ea"/>
          <a:cs typeface="+mn-cs"/>
        </a:defRPr>
      </a:lvl1pPr>
      <a:lvl2pPr marL="457189" indent="-225419"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2000" b="1" kern="1200" spc="0" baseline="0">
          <a:solidFill>
            <a:schemeClr val="tx1"/>
          </a:solidFill>
          <a:latin typeface="+mn-lt"/>
          <a:ea typeface="+mn-ea"/>
          <a:cs typeface="+mn-cs"/>
        </a:defRPr>
      </a:lvl2pPr>
      <a:lvl3pPr marL="688958" indent="-231770"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1800" b="1" kern="1200" spc="0" baseline="0">
          <a:solidFill>
            <a:schemeClr val="tx1"/>
          </a:solidFill>
          <a:latin typeface="+mn-lt"/>
          <a:ea typeface="+mn-ea"/>
          <a:cs typeface="+mn-cs"/>
        </a:defRPr>
      </a:lvl3pPr>
      <a:lvl4pPr marL="914378" indent="-225419" algn="l" defTabSz="285700" rtl="0" eaLnBrk="1" latinLnBrk="0" hangingPunct="1">
        <a:lnSpc>
          <a:spcPct val="100000"/>
        </a:lnSpc>
        <a:spcBef>
          <a:spcPts val="300"/>
        </a:spcBef>
        <a:buClr>
          <a:schemeClr val="accent1"/>
        </a:buClr>
        <a:buSzPct val="90000"/>
        <a:buFont typeface="Arial" panose="020B0604020202020204" pitchFamily="34" charset="0"/>
        <a:buChar char="–"/>
        <a:defRPr sz="1600" b="1" kern="1200" baseline="0">
          <a:solidFill>
            <a:schemeClr val="tx1"/>
          </a:solidFill>
          <a:latin typeface="+mn-lt"/>
          <a:ea typeface="+mn-ea"/>
          <a:cs typeface="+mn-cs"/>
        </a:defRPr>
      </a:lvl4pPr>
      <a:lvl5pPr marL="1084236" indent="-169859" algn="l" defTabSz="285700" rtl="0" eaLnBrk="1" latinLnBrk="0" hangingPunct="1">
        <a:lnSpc>
          <a:spcPct val="100000"/>
        </a:lnSpc>
        <a:spcBef>
          <a:spcPts val="300"/>
        </a:spcBef>
        <a:buClr>
          <a:schemeClr val="accent1"/>
        </a:buClr>
        <a:buSzPct val="90000"/>
        <a:buFont typeface="Arial" panose="020B0604020202020204" pitchFamily="34" charset="0"/>
        <a:buChar char="•"/>
        <a:defRPr sz="1400" b="1" kern="1200" baseline="0">
          <a:solidFill>
            <a:schemeClr val="tx1"/>
          </a:solidFill>
          <a:latin typeface="+mn-lt"/>
          <a:ea typeface="+mn-ea"/>
          <a:cs typeface="+mn-cs"/>
        </a:defRPr>
      </a:lvl5pPr>
      <a:lvl6pPr marL="714251" indent="0" algn="l" defTabSz="285700" rtl="0" eaLnBrk="1" latinLnBrk="0" hangingPunct="1">
        <a:lnSpc>
          <a:spcPct val="90000"/>
        </a:lnSpc>
        <a:spcBef>
          <a:spcPts val="156"/>
        </a:spcBef>
        <a:buFont typeface="Arial" panose="020B0604020202020204" pitchFamily="34" charset="0"/>
        <a:buNone/>
        <a:defRPr sz="563" kern="1200">
          <a:solidFill>
            <a:schemeClr val="tx1"/>
          </a:solidFill>
          <a:latin typeface="+mn-lt"/>
          <a:ea typeface="+mn-ea"/>
          <a:cs typeface="+mn-cs"/>
        </a:defRPr>
      </a:lvl6pPr>
      <a:lvl7pPr marL="928526"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137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422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p:bodyStyle>
    <p:otherStyle>
      <a:defPPr>
        <a:defRPr lang="en-US"/>
      </a:defPPr>
      <a:lvl1pPr marL="0" algn="l" defTabSz="285700" rtl="0" eaLnBrk="1" latinLnBrk="0" hangingPunct="1">
        <a:defRPr sz="563" kern="1200">
          <a:solidFill>
            <a:schemeClr val="tx1"/>
          </a:solidFill>
          <a:latin typeface="+mn-lt"/>
          <a:ea typeface="+mn-ea"/>
          <a:cs typeface="+mn-cs"/>
        </a:defRPr>
      </a:lvl1pPr>
      <a:lvl2pPr marL="142850" algn="l" defTabSz="285700" rtl="0" eaLnBrk="1" latinLnBrk="0" hangingPunct="1">
        <a:defRPr sz="563" kern="1200">
          <a:solidFill>
            <a:schemeClr val="tx1"/>
          </a:solidFill>
          <a:latin typeface="+mn-lt"/>
          <a:ea typeface="+mn-ea"/>
          <a:cs typeface="+mn-cs"/>
        </a:defRPr>
      </a:lvl2pPr>
      <a:lvl3pPr marL="285700" algn="l" defTabSz="285700" rtl="0" eaLnBrk="1" latinLnBrk="0" hangingPunct="1">
        <a:defRPr sz="563" kern="1200">
          <a:solidFill>
            <a:schemeClr val="tx1"/>
          </a:solidFill>
          <a:latin typeface="+mn-lt"/>
          <a:ea typeface="+mn-ea"/>
          <a:cs typeface="+mn-cs"/>
        </a:defRPr>
      </a:lvl3pPr>
      <a:lvl4pPr marL="428550" algn="l" defTabSz="285700" rtl="0" eaLnBrk="1" latinLnBrk="0" hangingPunct="1">
        <a:defRPr sz="563" kern="1200">
          <a:solidFill>
            <a:schemeClr val="tx1"/>
          </a:solidFill>
          <a:latin typeface="+mn-lt"/>
          <a:ea typeface="+mn-ea"/>
          <a:cs typeface="+mn-cs"/>
        </a:defRPr>
      </a:lvl4pPr>
      <a:lvl5pPr marL="571401" algn="l" defTabSz="285700" rtl="0" eaLnBrk="1" latinLnBrk="0" hangingPunct="1">
        <a:defRPr sz="563" kern="1200">
          <a:solidFill>
            <a:schemeClr val="tx1"/>
          </a:solidFill>
          <a:latin typeface="+mn-lt"/>
          <a:ea typeface="+mn-ea"/>
          <a:cs typeface="+mn-cs"/>
        </a:defRPr>
      </a:lvl5pPr>
      <a:lvl6pPr marL="714251" algn="l" defTabSz="285700" rtl="0" eaLnBrk="1" latinLnBrk="0" hangingPunct="1">
        <a:defRPr sz="563" kern="1200">
          <a:solidFill>
            <a:schemeClr val="tx1"/>
          </a:solidFill>
          <a:latin typeface="+mn-lt"/>
          <a:ea typeface="+mn-ea"/>
          <a:cs typeface="+mn-cs"/>
        </a:defRPr>
      </a:lvl6pPr>
      <a:lvl7pPr marL="857101" algn="l" defTabSz="285700" rtl="0" eaLnBrk="1" latinLnBrk="0" hangingPunct="1">
        <a:defRPr sz="563" kern="1200">
          <a:solidFill>
            <a:schemeClr val="tx1"/>
          </a:solidFill>
          <a:latin typeface="+mn-lt"/>
          <a:ea typeface="+mn-ea"/>
          <a:cs typeface="+mn-cs"/>
        </a:defRPr>
      </a:lvl7pPr>
      <a:lvl8pPr marL="999951" algn="l" defTabSz="285700" rtl="0" eaLnBrk="1" latinLnBrk="0" hangingPunct="1">
        <a:defRPr sz="563" kern="1200">
          <a:solidFill>
            <a:schemeClr val="tx1"/>
          </a:solidFill>
          <a:latin typeface="+mn-lt"/>
          <a:ea typeface="+mn-ea"/>
          <a:cs typeface="+mn-cs"/>
        </a:defRPr>
      </a:lvl8pPr>
      <a:lvl9pPr marL="1142801" algn="l" defTabSz="285700" rtl="0" eaLnBrk="1" latinLnBrk="0" hangingPunct="1">
        <a:defRPr sz="56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rldefense.com/v3/__https:/www.labxchange.org/library/clusters/abe__;!!Azzr!PtgjqMQhlH7nYvN5uypJ-aEgYUf9PwA38wVpJSJY39BsmONoZsCKeJq8eB5T$" TargetMode="External"/><Relationship Id="rId2" Type="http://schemas.openxmlformats.org/officeDocument/2006/relationships/hyperlink" Target="https://urldefense.com/v3/__https:/stemworks.wested.org/amgen-biotech-experience__;!!Azzr!NSY6y8Q17671KHjJQ8l5gEPYBTBTkvPxECCjdLrMxuV0i2L52i6jKM9lSQamNQ$"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hyperlink" Target="https://amgenbiotechexperience.com/"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2.jpeg"/><Relationship Id="rId7" Type="http://schemas.openxmlformats.org/officeDocument/2006/relationships/hyperlink" Target="https://faszinationchemie.de/wissen-und-fakten/news/was-ist-eigentlich-insulin/"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6" Type="http://schemas.openxmlformats.org/officeDocument/2006/relationships/image" Target="../media/image14.jpeg"/><Relationship Id="rId5" Type="http://schemas.openxmlformats.org/officeDocument/2006/relationships/image" Target="../media/image13.jpeg"/><Relationship Id="rId10" Type="http://schemas.openxmlformats.org/officeDocument/2006/relationships/hyperlink" Target="https://creativecommons.org/licenses/by/3.0/" TargetMode="External"/><Relationship Id="rId4" Type="http://schemas.openxmlformats.org/officeDocument/2006/relationships/hyperlink" Target="https://www.thinkingnutrition.com.au/gut-bacteria-weight/" TargetMode="External"/><Relationship Id="rId9"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BE975E1-186F-40A7-AC37-376081D4EADA}"/>
              </a:ext>
            </a:extLst>
          </p:cNvPr>
          <p:cNvSpPr>
            <a:spLocks noGrp="1"/>
          </p:cNvSpPr>
          <p:nvPr>
            <p:ph type="body" sz="quarter" idx="13"/>
          </p:nvPr>
        </p:nvSpPr>
        <p:spPr>
          <a:xfrm>
            <a:off x="349857" y="2690420"/>
            <a:ext cx="8452237" cy="294856"/>
          </a:xfrm>
        </p:spPr>
        <p:txBody>
          <a:bodyPr vert="horz" lIns="91440" tIns="0" rIns="91440" bIns="45720" rtlCol="0" anchor="t">
            <a:noAutofit/>
          </a:bodyPr>
          <a:lstStyle/>
          <a:p>
            <a:pPr>
              <a:spcBef>
                <a:spcPts val="0"/>
              </a:spcBef>
              <a:spcAft>
                <a:spcPts val="0"/>
              </a:spcAft>
            </a:pPr>
            <a:endParaRPr lang="en-US" cap="none" dirty="0">
              <a:effectLst/>
            </a:endParaRPr>
          </a:p>
          <a:p>
            <a:r>
              <a:rPr lang="en-US" sz="1900" cap="none" dirty="0">
                <a:solidFill>
                  <a:schemeClr val="tx1"/>
                </a:solidFill>
                <a:latin typeface="Arial"/>
                <a:cs typeface="Arial"/>
              </a:rPr>
              <a:t>ABE began 35 years ago as a collaboration between Amgen scientists and local high school teachers. Today, the </a:t>
            </a:r>
            <a:r>
              <a:rPr lang="en-US" sz="1900" u="sng" cap="none" dirty="0">
                <a:solidFill>
                  <a:srgbClr val="000000"/>
                </a:solidFill>
                <a:effectLst/>
                <a:latin typeface="Arial"/>
                <a:ea typeface="Times New Roman" panose="02020603050405020304" pitchFamily="18" charset="0"/>
                <a:cs typeface="Arial"/>
                <a:hlinkClick r:id="rId2"/>
              </a:rPr>
              <a:t>accomplished</a:t>
            </a:r>
            <a:r>
              <a:rPr lang="en-US" sz="1900" cap="none" dirty="0">
                <a:solidFill>
                  <a:srgbClr val="000000"/>
                </a:solidFill>
                <a:latin typeface="Arial"/>
                <a:ea typeface="Times New Roman" panose="02020603050405020304" pitchFamily="18" charset="0"/>
                <a:cs typeface="Arial"/>
              </a:rPr>
              <a:t> innovative, </a:t>
            </a:r>
            <a:r>
              <a:rPr lang="en-US" sz="1900" cap="none" dirty="0">
                <a:solidFill>
                  <a:schemeClr val="tx1"/>
                </a:solidFill>
                <a:latin typeface="Arial"/>
                <a:ea typeface="Times New Roman" panose="02020603050405020304" pitchFamily="18" charset="0"/>
                <a:cs typeface="Arial"/>
              </a:rPr>
              <a:t>hands-on</a:t>
            </a:r>
            <a:r>
              <a:rPr lang="en-US" sz="1900" cap="none" dirty="0">
                <a:solidFill>
                  <a:schemeClr val="tx1"/>
                </a:solidFill>
                <a:latin typeface="Arial"/>
                <a:cs typeface="Arial"/>
              </a:rPr>
              <a:t> program is now available across 17 countries, and virtual laboratory simulations are accessible to anyone through</a:t>
            </a:r>
            <a:r>
              <a:rPr lang="en-US" sz="1900" cap="none" dirty="0">
                <a:solidFill>
                  <a:schemeClr val="tx1"/>
                </a:solidFill>
                <a:effectLst/>
                <a:latin typeface="Arial"/>
                <a:ea typeface="Times New Roman" panose="02020603050405020304" pitchFamily="18" charset="0"/>
                <a:cs typeface="Arial"/>
              </a:rPr>
              <a:t> </a:t>
            </a:r>
            <a:r>
              <a:rPr lang="en-US" sz="1900" u="sng" cap="none" dirty="0">
                <a:solidFill>
                  <a:srgbClr val="000000"/>
                </a:solidFill>
                <a:effectLst/>
                <a:latin typeface="Arial"/>
                <a:ea typeface="Times New Roman" panose="02020603050405020304" pitchFamily="18" charset="0"/>
                <a:cs typeface="Arial"/>
                <a:hlinkClick r:id="rId3"/>
              </a:rPr>
              <a:t>LabXchange</a:t>
            </a:r>
            <a:r>
              <a:rPr lang="en-US" sz="1900" cap="none" dirty="0">
                <a:solidFill>
                  <a:schemeClr val="tx1"/>
                </a:solidFill>
                <a:latin typeface="Arial"/>
                <a:cs typeface="Arial"/>
              </a:rPr>
              <a:t>, a free online platform for science education. </a:t>
            </a:r>
          </a:p>
          <a:p>
            <a:endParaRPr lang="en-US" dirty="0"/>
          </a:p>
        </p:txBody>
      </p:sp>
      <p:sp>
        <p:nvSpPr>
          <p:cNvPr id="6" name="Title 5">
            <a:extLst>
              <a:ext uri="{FF2B5EF4-FFF2-40B4-BE49-F238E27FC236}">
                <a16:creationId xmlns:a16="http://schemas.microsoft.com/office/drawing/2014/main" id="{FEB2C509-481C-43B1-9E88-920A8DB9D5E1}"/>
              </a:ext>
            </a:extLst>
          </p:cNvPr>
          <p:cNvSpPr>
            <a:spLocks noGrp="1"/>
          </p:cNvSpPr>
          <p:nvPr>
            <p:ph type="title"/>
          </p:nvPr>
        </p:nvSpPr>
        <p:spPr/>
        <p:txBody>
          <a:bodyPr/>
          <a:lstStyle/>
          <a:p>
            <a:r>
              <a:rPr lang="en-US"/>
              <a:t>Amgen Biotech Experience (ABE)</a:t>
            </a:r>
          </a:p>
        </p:txBody>
      </p:sp>
    </p:spTree>
    <p:extLst>
      <p:ext uri="{BB962C8B-B14F-4D97-AF65-F5344CB8AC3E}">
        <p14:creationId xmlns:p14="http://schemas.microsoft.com/office/powerpoint/2010/main" val="13169950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13" descr="Scientist holding up a multi well plate of samples with results on the computer screen">
            <a:extLst>
              <a:ext uri="{FF2B5EF4-FFF2-40B4-BE49-F238E27FC236}">
                <a16:creationId xmlns:a16="http://schemas.microsoft.com/office/drawing/2014/main" id="{2FE369FB-04D8-405C-A031-3A36184F993F}"/>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9646" r="9646"/>
          <a:stretch>
            <a:fillRect/>
          </a:stretch>
        </p:blipFill>
        <p:spPr/>
      </p:pic>
      <p:sp>
        <p:nvSpPr>
          <p:cNvPr id="12" name="Content Placeholder 11">
            <a:extLst>
              <a:ext uri="{FF2B5EF4-FFF2-40B4-BE49-F238E27FC236}">
                <a16:creationId xmlns:a16="http://schemas.microsoft.com/office/drawing/2014/main" id="{8A65895F-453B-46DC-8126-8360EF25DBDE}"/>
              </a:ext>
            </a:extLst>
          </p:cNvPr>
          <p:cNvSpPr>
            <a:spLocks noGrp="1"/>
          </p:cNvSpPr>
          <p:nvPr>
            <p:ph sz="quarter" idx="17"/>
          </p:nvPr>
        </p:nvSpPr>
        <p:spPr>
          <a:xfrm>
            <a:off x="3225452" y="1158241"/>
            <a:ext cx="5555011" cy="3279139"/>
          </a:xfrm>
        </p:spPr>
        <p:txBody>
          <a:bodyPr vert="horz" lIns="91440" tIns="45720" rIns="91440" bIns="45720" rtlCol="0" anchor="t">
            <a:noAutofit/>
          </a:bodyPr>
          <a:lstStyle/>
          <a:p>
            <a:pPr marL="231140" indent="-231140"/>
            <a:r>
              <a:rPr lang="en-US"/>
              <a:t>Jobs in biotechnology are expected to continue to grow </a:t>
            </a:r>
          </a:p>
          <a:p>
            <a:pPr marL="231140" indent="-231140"/>
            <a:r>
              <a:rPr lang="en-US"/>
              <a:t>Computational biology: 16% projected job growth (2018</a:t>
            </a:r>
            <a:r>
              <a:rPr lang="en-US" b="0"/>
              <a:t>–</a:t>
            </a:r>
            <a:r>
              <a:rPr lang="en-US"/>
              <a:t>2028)</a:t>
            </a:r>
            <a:endParaRPr lang="en-US">
              <a:cs typeface="Arial"/>
            </a:endParaRPr>
          </a:p>
          <a:p>
            <a:pPr marL="231140" indent="-231140"/>
            <a:r>
              <a:rPr lang="en-US"/>
              <a:t>Biotechnology jobs exist in many areas, including:</a:t>
            </a:r>
            <a:endParaRPr lang="en-US">
              <a:cs typeface="Arial"/>
            </a:endParaRPr>
          </a:p>
          <a:p>
            <a:pPr marL="456565" lvl="1" indent="-224790"/>
            <a:r>
              <a:rPr lang="en-US"/>
              <a:t>Medicine</a:t>
            </a:r>
            <a:endParaRPr lang="en-US">
              <a:cs typeface="Arial"/>
            </a:endParaRPr>
          </a:p>
          <a:p>
            <a:pPr marL="456565" lvl="1" indent="-224790"/>
            <a:r>
              <a:rPr lang="en-US"/>
              <a:t>Environmental science</a:t>
            </a:r>
            <a:endParaRPr lang="en-US">
              <a:cs typeface="Arial"/>
            </a:endParaRPr>
          </a:p>
          <a:p>
            <a:pPr marL="456565" lvl="1" indent="-224790"/>
            <a:r>
              <a:rPr lang="en-US"/>
              <a:t>Agriculture</a:t>
            </a:r>
            <a:endParaRPr lang="en-US">
              <a:cs typeface="Arial"/>
            </a:endParaRPr>
          </a:p>
        </p:txBody>
      </p:sp>
      <p:sp>
        <p:nvSpPr>
          <p:cNvPr id="9" name="Title 8">
            <a:extLst>
              <a:ext uri="{FF2B5EF4-FFF2-40B4-BE49-F238E27FC236}">
                <a16:creationId xmlns:a16="http://schemas.microsoft.com/office/drawing/2014/main" id="{8B63548D-2EAF-4616-9AB3-B6269A29AE8D}"/>
              </a:ext>
            </a:extLst>
          </p:cNvPr>
          <p:cNvSpPr>
            <a:spLocks noGrp="1"/>
          </p:cNvSpPr>
          <p:nvPr>
            <p:ph type="title"/>
          </p:nvPr>
        </p:nvSpPr>
        <p:spPr/>
        <p:txBody>
          <a:bodyPr/>
          <a:lstStyle/>
          <a:p>
            <a:r>
              <a:rPr lang="en-US"/>
              <a:t>Biotechnology Jobs</a:t>
            </a:r>
          </a:p>
        </p:txBody>
      </p:sp>
      <p:sp>
        <p:nvSpPr>
          <p:cNvPr id="6" name="Rectangle 5">
            <a:extLst>
              <a:ext uri="{FF2B5EF4-FFF2-40B4-BE49-F238E27FC236}">
                <a16:creationId xmlns:a16="http://schemas.microsoft.com/office/drawing/2014/main" id="{D48A877D-C199-436C-BCBA-55ACEADF1BD9}"/>
              </a:ext>
            </a:extLst>
          </p:cNvPr>
          <p:cNvSpPr/>
          <p:nvPr/>
        </p:nvSpPr>
        <p:spPr>
          <a:xfrm>
            <a:off x="-309" y="3873500"/>
            <a:ext cx="3096096"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extLst>
      <p:ext uri="{BB962C8B-B14F-4D97-AF65-F5344CB8AC3E}">
        <p14:creationId xmlns:p14="http://schemas.microsoft.com/office/powerpoint/2010/main" val="304364973"/>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F3C50F2D-AC08-4157-A8F7-93BC19067963}"/>
              </a:ext>
            </a:extLst>
          </p:cNvPr>
          <p:cNvSpPr>
            <a:spLocks noGrp="1"/>
          </p:cNvSpPr>
          <p:nvPr>
            <p:ph type="pic" sz="quarter" idx="16"/>
          </p:nvPr>
        </p:nvSpPr>
        <p:spPr/>
        <p:txBody>
          <a:bodyPr/>
          <a:lstStyle/>
          <a:p>
            <a:endParaRPr lang="en-US"/>
          </a:p>
        </p:txBody>
      </p:sp>
      <p:sp>
        <p:nvSpPr>
          <p:cNvPr id="7" name="Picture Placeholder 6">
            <a:extLst>
              <a:ext uri="{FF2B5EF4-FFF2-40B4-BE49-F238E27FC236}">
                <a16:creationId xmlns:a16="http://schemas.microsoft.com/office/drawing/2014/main" id="{21EC8DF1-2230-4A58-ABDA-D5A6B6FBE61F}"/>
              </a:ext>
            </a:extLst>
          </p:cNvPr>
          <p:cNvSpPr>
            <a:spLocks noGrp="1"/>
          </p:cNvSpPr>
          <p:nvPr>
            <p:ph type="pic" sz="quarter" idx="12"/>
          </p:nvPr>
        </p:nvSpPr>
        <p:spPr/>
        <p:txBody>
          <a:bodyPr/>
          <a:lstStyle/>
          <a:p>
            <a:endParaRPr lang="en-US"/>
          </a:p>
        </p:txBody>
      </p:sp>
      <p:sp>
        <p:nvSpPr>
          <p:cNvPr id="8" name="Picture Placeholder 7">
            <a:extLst>
              <a:ext uri="{FF2B5EF4-FFF2-40B4-BE49-F238E27FC236}">
                <a16:creationId xmlns:a16="http://schemas.microsoft.com/office/drawing/2014/main" id="{DD3F8FE1-35BE-4C79-8CD5-AFC78ABB6239}"/>
              </a:ext>
            </a:extLst>
          </p:cNvPr>
          <p:cNvSpPr>
            <a:spLocks noGrp="1"/>
          </p:cNvSpPr>
          <p:nvPr>
            <p:ph type="pic" sz="quarter" idx="13"/>
          </p:nvPr>
        </p:nvSpPr>
        <p:spPr/>
        <p:txBody>
          <a:bodyPr/>
          <a:lstStyle/>
          <a:p>
            <a:endParaRPr lang="en-US"/>
          </a:p>
        </p:txBody>
      </p:sp>
      <p:sp>
        <p:nvSpPr>
          <p:cNvPr id="9" name="Picture Placeholder 8">
            <a:extLst>
              <a:ext uri="{FF2B5EF4-FFF2-40B4-BE49-F238E27FC236}">
                <a16:creationId xmlns:a16="http://schemas.microsoft.com/office/drawing/2014/main" id="{B2123A8D-4215-48B3-9D40-59EDECC3303C}"/>
              </a:ext>
            </a:extLst>
          </p:cNvPr>
          <p:cNvSpPr>
            <a:spLocks noGrp="1"/>
          </p:cNvSpPr>
          <p:nvPr>
            <p:ph type="pic" sz="quarter" idx="14"/>
          </p:nvPr>
        </p:nvSpPr>
        <p:spPr/>
        <p:txBody>
          <a:bodyPr/>
          <a:lstStyle/>
          <a:p>
            <a:endParaRPr lang="en-US"/>
          </a:p>
        </p:txBody>
      </p:sp>
      <p:sp>
        <p:nvSpPr>
          <p:cNvPr id="10" name="Picture Placeholder 9">
            <a:extLst>
              <a:ext uri="{FF2B5EF4-FFF2-40B4-BE49-F238E27FC236}">
                <a16:creationId xmlns:a16="http://schemas.microsoft.com/office/drawing/2014/main" id="{C276535E-1DE7-413B-BDCC-8AE42E936744}"/>
              </a:ext>
            </a:extLst>
          </p:cNvPr>
          <p:cNvSpPr>
            <a:spLocks noGrp="1"/>
          </p:cNvSpPr>
          <p:nvPr>
            <p:ph type="pic" sz="quarter" idx="15"/>
          </p:nvPr>
        </p:nvSpPr>
        <p:spPr/>
        <p:txBody>
          <a:bodyPr/>
          <a:lstStyle/>
          <a:p>
            <a:endParaRPr lang="en-US"/>
          </a:p>
        </p:txBody>
      </p:sp>
      <p:sp>
        <p:nvSpPr>
          <p:cNvPr id="12" name="Picture Placeholder 11">
            <a:extLst>
              <a:ext uri="{FF2B5EF4-FFF2-40B4-BE49-F238E27FC236}">
                <a16:creationId xmlns:a16="http://schemas.microsoft.com/office/drawing/2014/main" id="{917D2641-5054-4986-9D4A-40CD8F8E484E}"/>
              </a:ext>
            </a:extLst>
          </p:cNvPr>
          <p:cNvSpPr>
            <a:spLocks noGrp="1"/>
          </p:cNvSpPr>
          <p:nvPr>
            <p:ph type="pic" sz="quarter" idx="17"/>
          </p:nvPr>
        </p:nvSpPr>
        <p:spPr/>
        <p:txBody>
          <a:bodyPr/>
          <a:lstStyle/>
          <a:p>
            <a:endParaRPr lang="en-US"/>
          </a:p>
        </p:txBody>
      </p:sp>
      <p:sp>
        <p:nvSpPr>
          <p:cNvPr id="6" name="Title 5">
            <a:extLst>
              <a:ext uri="{FF2B5EF4-FFF2-40B4-BE49-F238E27FC236}">
                <a16:creationId xmlns:a16="http://schemas.microsoft.com/office/drawing/2014/main" id="{515B5AAD-FC83-43FE-AEFE-143C366FDFA8}"/>
              </a:ext>
            </a:extLst>
          </p:cNvPr>
          <p:cNvSpPr>
            <a:spLocks noGrp="1"/>
          </p:cNvSpPr>
          <p:nvPr>
            <p:ph type="title"/>
          </p:nvPr>
        </p:nvSpPr>
        <p:spPr/>
        <p:txBody>
          <a:bodyPr/>
          <a:lstStyle/>
          <a:p>
            <a:r>
              <a:rPr lang="en-US"/>
              <a:t>[Template: insert </a:t>
            </a:r>
            <a:r>
              <a:rPr lang="en-US" err="1"/>
              <a:t>abe</a:t>
            </a:r>
            <a:r>
              <a:rPr lang="en-US"/>
              <a:t> photos from previous years]</a:t>
            </a:r>
          </a:p>
        </p:txBody>
      </p:sp>
    </p:spTree>
    <p:extLst>
      <p:ext uri="{BB962C8B-B14F-4D97-AF65-F5344CB8AC3E}">
        <p14:creationId xmlns:p14="http://schemas.microsoft.com/office/powerpoint/2010/main" val="2659554688"/>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625B2CA-FBC5-42F4-9C01-BC4FE1557B77}"/>
              </a:ext>
            </a:extLst>
          </p:cNvPr>
          <p:cNvSpPr>
            <a:spLocks noGrp="1"/>
          </p:cNvSpPr>
          <p:nvPr>
            <p:ph type="body" sz="quarter" idx="4294967295"/>
          </p:nvPr>
        </p:nvSpPr>
        <p:spPr>
          <a:xfrm>
            <a:off x="6000750" y="1006475"/>
            <a:ext cx="3143250" cy="3546475"/>
          </a:xfrm>
        </p:spPr>
        <p:txBody>
          <a:bodyPr/>
          <a:lstStyle/>
          <a:p>
            <a:pPr marL="0" marR="0" lvl="1" indent="0">
              <a:spcBef>
                <a:spcPts val="0"/>
              </a:spcBef>
              <a:buNone/>
            </a:pPr>
            <a:r>
              <a:rPr lang="en-US" sz="2000" b="0" i="1" dirty="0">
                <a:solidFill>
                  <a:schemeClr val="bg1"/>
                </a:solidFill>
                <a:latin typeface="Arial"/>
                <a:cs typeface="Arial"/>
              </a:rPr>
              <a:t>“I wouldn’t have known about this field, how stimulating and enjoyable it is, without having sampled the life of a scientist through the labs used in the Amgen Biotech Experience.”</a:t>
            </a:r>
          </a:p>
          <a:p>
            <a:pPr marL="290195" marR="0" lvl="1" indent="0" algn="r">
              <a:spcBef>
                <a:spcPts val="0"/>
              </a:spcBef>
              <a:spcAft>
                <a:spcPts val="1200"/>
              </a:spcAft>
              <a:buNone/>
            </a:pPr>
            <a:endParaRPr lang="en-US" sz="1400" dirty="0">
              <a:solidFill>
                <a:schemeClr val="bg1"/>
              </a:solidFill>
              <a:latin typeface="Calibri" panose="020F0502020204030204" pitchFamily="34" charset="0"/>
              <a:cs typeface="Calibri" panose="020F0502020204030204" pitchFamily="34" charset="0"/>
            </a:endParaRPr>
          </a:p>
          <a:p>
            <a:pPr marL="290195" marR="0" lvl="1" indent="0" algn="r">
              <a:spcBef>
                <a:spcPts val="0"/>
              </a:spcBef>
              <a:spcAft>
                <a:spcPts val="1200"/>
              </a:spcAft>
              <a:buNone/>
            </a:pPr>
            <a:r>
              <a:rPr lang="en-US" sz="1400" dirty="0">
                <a:solidFill>
                  <a:schemeClr val="bg1"/>
                </a:solidFill>
                <a:latin typeface="Arial Narrow"/>
                <a:cs typeface="Calibri"/>
              </a:rPr>
              <a:t>—Former ABE student</a:t>
            </a:r>
            <a:endParaRPr lang="en-US" sz="1400" i="1" dirty="0">
              <a:solidFill>
                <a:schemeClr val="bg1"/>
              </a:solidFill>
              <a:latin typeface="Arial Narrow"/>
              <a:cs typeface="Calibri"/>
            </a:endParaRPr>
          </a:p>
        </p:txBody>
      </p:sp>
      <p:pic>
        <p:nvPicPr>
          <p:cNvPr id="11" name="Content Placeholder 10" descr="A picture containing person, indoor, person&#10;&#10;Description automatically generated">
            <a:extLst>
              <a:ext uri="{FF2B5EF4-FFF2-40B4-BE49-F238E27FC236}">
                <a16:creationId xmlns:a16="http://schemas.microsoft.com/office/drawing/2014/main" id="{BF9B8A38-12BA-4DDD-A262-7C8DBF753158}"/>
              </a:ext>
            </a:extLst>
          </p:cNvPr>
          <p:cNvPicPr>
            <a:picLocks noGrp="1" noChangeAspect="1"/>
          </p:cNvPicPr>
          <p:nvPr>
            <p:ph sz="quarter" idx="4294967295"/>
          </p:nvPr>
        </p:nvPicPr>
        <p:blipFill rotWithShape="1">
          <a:blip r:embed="rId2" cstate="print">
            <a:extLst>
              <a:ext uri="{28A0092B-C50C-407E-A947-70E740481C1C}">
                <a14:useLocalDpi xmlns:a14="http://schemas.microsoft.com/office/drawing/2010/main" val="0"/>
              </a:ext>
            </a:extLst>
          </a:blip>
          <a:srcRect l="4463" t="167" b="15106"/>
          <a:stretch/>
        </p:blipFill>
        <p:spPr>
          <a:xfrm>
            <a:off x="0" y="692204"/>
            <a:ext cx="6010275" cy="3546475"/>
          </a:xfrm>
        </p:spPr>
      </p:pic>
      <p:sp>
        <p:nvSpPr>
          <p:cNvPr id="5" name="Text Placeholder 3">
            <a:extLst>
              <a:ext uri="{FF2B5EF4-FFF2-40B4-BE49-F238E27FC236}">
                <a16:creationId xmlns:a16="http://schemas.microsoft.com/office/drawing/2014/main" id="{B1B0BD83-8DB7-4A33-832F-A6C61C4C48D9}"/>
              </a:ext>
            </a:extLst>
          </p:cNvPr>
          <p:cNvSpPr txBox="1">
            <a:spLocks/>
          </p:cNvSpPr>
          <p:nvPr/>
        </p:nvSpPr>
        <p:spPr>
          <a:xfrm>
            <a:off x="6009740" y="691565"/>
            <a:ext cx="3143403" cy="3546446"/>
          </a:xfrm>
          <a:prstGeom prst="rect">
            <a:avLst/>
          </a:prstGeom>
          <a:solidFill>
            <a:schemeClr val="accent1"/>
          </a:solidFill>
        </p:spPr>
        <p:txBody>
          <a:bodyPr lIns="182880" tIns="182880" rIns="182880"/>
          <a:lstStyle>
            <a:lvl1pPr marL="231770" indent="-231770" algn="l" defTabSz="285700" rtl="0" eaLnBrk="1" latinLnBrk="0" hangingPunct="1">
              <a:lnSpc>
                <a:spcPct val="100000"/>
              </a:lnSpc>
              <a:spcBef>
                <a:spcPts val="600"/>
              </a:spcBef>
              <a:spcAft>
                <a:spcPts val="0"/>
              </a:spcAft>
              <a:buClr>
                <a:schemeClr val="accent1"/>
              </a:buClr>
              <a:buSzPct val="90000"/>
              <a:buFont typeface="Arial" panose="020B0604020202020204" pitchFamily="34" charset="0"/>
              <a:buChar char="•"/>
              <a:defRPr sz="2200" b="1" kern="1200" spc="0" baseline="0">
                <a:solidFill>
                  <a:schemeClr val="tx1"/>
                </a:solidFill>
                <a:latin typeface="+mn-lt"/>
                <a:ea typeface="+mn-ea"/>
                <a:cs typeface="+mn-cs"/>
              </a:defRPr>
            </a:lvl1pPr>
            <a:lvl2pPr marL="457189" indent="-225419"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2000" b="1" kern="1200" spc="0" baseline="0">
                <a:solidFill>
                  <a:schemeClr val="tx1"/>
                </a:solidFill>
                <a:latin typeface="+mn-lt"/>
                <a:ea typeface="+mn-ea"/>
                <a:cs typeface="+mn-cs"/>
              </a:defRPr>
            </a:lvl2pPr>
            <a:lvl3pPr marL="688958" indent="-231770" algn="l" defTabSz="285700" rtl="0" eaLnBrk="1" latinLnBrk="0" hangingPunct="1">
              <a:lnSpc>
                <a:spcPct val="100000"/>
              </a:lnSpc>
              <a:spcBef>
                <a:spcPts val="400"/>
              </a:spcBef>
              <a:spcAft>
                <a:spcPts val="0"/>
              </a:spcAft>
              <a:buClr>
                <a:schemeClr val="accent1"/>
              </a:buClr>
              <a:buSzPct val="90000"/>
              <a:buFont typeface="Arial" panose="020B0604020202020204" pitchFamily="34" charset="0"/>
              <a:buChar char="•"/>
              <a:defRPr sz="1800" b="1" kern="1200" spc="0" baseline="0">
                <a:solidFill>
                  <a:schemeClr val="tx1"/>
                </a:solidFill>
                <a:latin typeface="+mn-lt"/>
                <a:ea typeface="+mn-ea"/>
                <a:cs typeface="+mn-cs"/>
              </a:defRPr>
            </a:lvl3pPr>
            <a:lvl4pPr marL="914378" indent="-225419" algn="l" defTabSz="285700" rtl="0" eaLnBrk="1" latinLnBrk="0" hangingPunct="1">
              <a:lnSpc>
                <a:spcPct val="100000"/>
              </a:lnSpc>
              <a:spcBef>
                <a:spcPts val="300"/>
              </a:spcBef>
              <a:buClr>
                <a:schemeClr val="accent1"/>
              </a:buClr>
              <a:buSzPct val="90000"/>
              <a:buFont typeface="Arial" panose="020B0604020202020204" pitchFamily="34" charset="0"/>
              <a:buChar char="–"/>
              <a:defRPr sz="1600" b="1" kern="1200" baseline="0">
                <a:solidFill>
                  <a:schemeClr val="tx1"/>
                </a:solidFill>
                <a:latin typeface="+mn-lt"/>
                <a:ea typeface="+mn-ea"/>
                <a:cs typeface="+mn-cs"/>
              </a:defRPr>
            </a:lvl4pPr>
            <a:lvl5pPr marL="1084236" indent="-169859" algn="l" defTabSz="285700" rtl="0" eaLnBrk="1" latinLnBrk="0" hangingPunct="1">
              <a:lnSpc>
                <a:spcPct val="100000"/>
              </a:lnSpc>
              <a:spcBef>
                <a:spcPts val="300"/>
              </a:spcBef>
              <a:buClr>
                <a:schemeClr val="accent1"/>
              </a:buClr>
              <a:buSzPct val="90000"/>
              <a:buFont typeface="Arial" panose="020B0604020202020204" pitchFamily="34" charset="0"/>
              <a:buChar char="•"/>
              <a:defRPr sz="1400" b="1" kern="1200" baseline="0">
                <a:solidFill>
                  <a:schemeClr val="tx1"/>
                </a:solidFill>
                <a:latin typeface="+mn-lt"/>
                <a:ea typeface="+mn-ea"/>
                <a:cs typeface="+mn-cs"/>
              </a:defRPr>
            </a:lvl5pPr>
            <a:lvl6pPr marL="714251" indent="0" algn="l" defTabSz="285700" rtl="0" eaLnBrk="1" latinLnBrk="0" hangingPunct="1">
              <a:lnSpc>
                <a:spcPct val="90000"/>
              </a:lnSpc>
              <a:spcBef>
                <a:spcPts val="156"/>
              </a:spcBef>
              <a:buFont typeface="Arial" panose="020B0604020202020204" pitchFamily="34" charset="0"/>
              <a:buNone/>
              <a:defRPr sz="563" kern="1200">
                <a:solidFill>
                  <a:schemeClr val="tx1"/>
                </a:solidFill>
                <a:latin typeface="+mn-lt"/>
                <a:ea typeface="+mn-ea"/>
                <a:cs typeface="+mn-cs"/>
              </a:defRPr>
            </a:lvl6pPr>
            <a:lvl7pPr marL="928526"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7pPr>
            <a:lvl8pPr marL="107137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8pPr>
            <a:lvl9pPr marL="1214227" indent="-71426" algn="l" defTabSz="285700" rtl="0" eaLnBrk="1" latinLnBrk="0" hangingPunct="1">
              <a:lnSpc>
                <a:spcPct val="90000"/>
              </a:lnSpc>
              <a:spcBef>
                <a:spcPts val="156"/>
              </a:spcBef>
              <a:buFont typeface="Arial" panose="020B0604020202020204" pitchFamily="34" charset="0"/>
              <a:buChar char="•"/>
              <a:defRPr sz="563" kern="1200">
                <a:solidFill>
                  <a:schemeClr val="tx1"/>
                </a:solidFill>
                <a:latin typeface="+mn-lt"/>
                <a:ea typeface="+mn-ea"/>
                <a:cs typeface="+mn-cs"/>
              </a:defRPr>
            </a:lvl9pPr>
          </a:lstStyle>
          <a:p>
            <a:pPr marL="0" lvl="1" indent="0">
              <a:spcBef>
                <a:spcPts val="0"/>
              </a:spcBef>
              <a:buFont typeface="Arial" panose="020B0604020202020204" pitchFamily="34" charset="0"/>
              <a:buNone/>
            </a:pPr>
            <a:r>
              <a:rPr lang="en-US" b="0" i="1" dirty="0">
                <a:solidFill>
                  <a:schemeClr val="bg1"/>
                </a:solidFill>
                <a:latin typeface="Arial"/>
                <a:cs typeface="Arial"/>
              </a:rPr>
              <a:t>“I wouldn’t have known about this field, how stimulating and enjoyable it is, without having sampled the life of a scientist through the labs used in the Amgen Biotech Experience.”</a:t>
            </a:r>
          </a:p>
          <a:p>
            <a:pPr marL="290195" lvl="1" indent="0" algn="r">
              <a:spcBef>
                <a:spcPts val="0"/>
              </a:spcBef>
              <a:spcAft>
                <a:spcPts val="1200"/>
              </a:spcAft>
              <a:buFont typeface="Arial" panose="020B0604020202020204" pitchFamily="34" charset="0"/>
              <a:buNone/>
            </a:pPr>
            <a:endParaRPr lang="en-US" sz="1400" dirty="0">
              <a:solidFill>
                <a:schemeClr val="bg1"/>
              </a:solidFill>
              <a:latin typeface="Calibri" panose="020F0502020204030204" pitchFamily="34" charset="0"/>
              <a:cs typeface="Calibri" panose="020F0502020204030204" pitchFamily="34" charset="0"/>
            </a:endParaRPr>
          </a:p>
          <a:p>
            <a:pPr marL="290195" lvl="1" indent="0" algn="r">
              <a:spcBef>
                <a:spcPts val="0"/>
              </a:spcBef>
              <a:spcAft>
                <a:spcPts val="1200"/>
              </a:spcAft>
              <a:buFont typeface="Arial" panose="020B0604020202020204" pitchFamily="34" charset="0"/>
              <a:buNone/>
            </a:pPr>
            <a:r>
              <a:rPr lang="en-US" sz="1400" dirty="0">
                <a:solidFill>
                  <a:schemeClr val="bg1"/>
                </a:solidFill>
                <a:latin typeface="Arial Narrow"/>
                <a:cs typeface="Calibri"/>
              </a:rPr>
              <a:t>—Former ABE student</a:t>
            </a:r>
            <a:endParaRPr lang="en-US" sz="1400" i="1" dirty="0">
              <a:solidFill>
                <a:schemeClr val="bg1"/>
              </a:solidFill>
              <a:latin typeface="Arial Narrow"/>
              <a:cs typeface="Calibri"/>
            </a:endParaRPr>
          </a:p>
        </p:txBody>
      </p:sp>
    </p:spTree>
    <p:extLst>
      <p:ext uri="{BB962C8B-B14F-4D97-AF65-F5344CB8AC3E}">
        <p14:creationId xmlns:p14="http://schemas.microsoft.com/office/powerpoint/2010/main" val="308185829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a:extLst>
              <a:ext uri="{FF2B5EF4-FFF2-40B4-BE49-F238E27FC236}">
                <a16:creationId xmlns:a16="http://schemas.microsoft.com/office/drawing/2014/main" id="{EC2FD1B8-2CE5-48C4-8BFC-34AD62F81F0E}"/>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530" r="444" b="4"/>
          <a:stretch/>
        </p:blipFill>
        <p:spPr bwMode="auto">
          <a:xfrm>
            <a:off x="-309" y="1007416"/>
            <a:ext cx="3096491" cy="2866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sz="quarter" idx="17"/>
          </p:nvPr>
        </p:nvSpPr>
        <p:spPr>
          <a:xfrm>
            <a:off x="3225452" y="2146851"/>
            <a:ext cx="5843597" cy="2356257"/>
          </a:xfrm>
        </p:spPr>
        <p:txBody>
          <a:bodyPr vert="horz" lIns="91440" tIns="45720" rIns="91440" bIns="45720" rtlCol="0" anchor="t">
            <a:noAutofit/>
          </a:bodyPr>
          <a:lstStyle/>
          <a:p>
            <a:pPr marL="231140" indent="-231140">
              <a:lnSpc>
                <a:spcPct val="90000"/>
              </a:lnSpc>
            </a:pPr>
            <a:r>
              <a:rPr lang="en-US" sz="1550" i="0" u="none" strike="noStrike" cap="none" dirty="0"/>
              <a:t>ABE</a:t>
            </a:r>
            <a:r>
              <a:rPr lang="en-US" sz="1550" dirty="0"/>
              <a:t> introduces students to foundational technologies used in discovery and production of human therapeutics</a:t>
            </a:r>
            <a:endParaRPr lang="en-US" dirty="0"/>
          </a:p>
          <a:p>
            <a:pPr marL="231140" indent="-231140">
              <a:lnSpc>
                <a:spcPct val="90000"/>
              </a:lnSpc>
            </a:pPr>
            <a:r>
              <a:rPr lang="en-US" sz="1550" dirty="0"/>
              <a:t>ABE provides students the opportunity to use research-grade scientific equipment, practice their critical-thinking skills, and glimpse into the field of biotechnology and related careers</a:t>
            </a:r>
            <a:endParaRPr lang="en-US" sz="1550" dirty="0">
              <a:cs typeface="Arial"/>
            </a:endParaRPr>
          </a:p>
          <a:p>
            <a:pPr marL="231140" indent="-231140">
              <a:lnSpc>
                <a:spcPct val="90000"/>
              </a:lnSpc>
            </a:pPr>
            <a:r>
              <a:rPr lang="en-US" sz="1550" dirty="0"/>
              <a:t>ABE is made possible by the Amgen Foundation which brings the program to classrooms around the world  </a:t>
            </a:r>
            <a:endParaRPr lang="en-US" sz="1550" dirty="0">
              <a:cs typeface="Arial"/>
            </a:endParaRPr>
          </a:p>
        </p:txBody>
      </p:sp>
      <p:sp>
        <p:nvSpPr>
          <p:cNvPr id="2" name="Title 1"/>
          <p:cNvSpPr>
            <a:spLocks noGrp="1"/>
          </p:cNvSpPr>
          <p:nvPr>
            <p:ph type="title"/>
          </p:nvPr>
        </p:nvSpPr>
        <p:spPr>
          <a:xfrm>
            <a:off x="363538" y="440165"/>
            <a:ext cx="8416925" cy="492443"/>
          </a:xfrm>
        </p:spPr>
        <p:txBody>
          <a:bodyPr anchor="b">
            <a:normAutofit/>
          </a:bodyPr>
          <a:lstStyle/>
          <a:p>
            <a:r>
              <a:rPr lang="en-US" dirty="0">
                <a:latin typeface="Calibri"/>
                <a:cs typeface="Calibri"/>
              </a:rPr>
              <a:t>ABE Reach and focus</a:t>
            </a:r>
          </a:p>
        </p:txBody>
      </p:sp>
      <p:sp>
        <p:nvSpPr>
          <p:cNvPr id="3" name="Rectangle 2">
            <a:extLst>
              <a:ext uri="{FF2B5EF4-FFF2-40B4-BE49-F238E27FC236}">
                <a16:creationId xmlns:a16="http://schemas.microsoft.com/office/drawing/2014/main" id="{80BC821B-C2A0-4588-B16A-DF8BD67F894F}"/>
              </a:ext>
            </a:extLst>
          </p:cNvPr>
          <p:cNvSpPr/>
          <p:nvPr/>
        </p:nvSpPr>
        <p:spPr>
          <a:xfrm>
            <a:off x="-309" y="3873500"/>
            <a:ext cx="3096096"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pic>
        <p:nvPicPr>
          <p:cNvPr id="8" name="Picture 7">
            <a:extLst>
              <a:ext uri="{FF2B5EF4-FFF2-40B4-BE49-F238E27FC236}">
                <a16:creationId xmlns:a16="http://schemas.microsoft.com/office/drawing/2014/main" id="{5B3064CC-5F55-12FA-B686-8A101D1949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4236" y="1158435"/>
            <a:ext cx="4599061" cy="912126"/>
          </a:xfrm>
          <a:prstGeom prst="rect">
            <a:avLst/>
          </a:prstGeom>
        </p:spPr>
      </p:pic>
    </p:spTree>
    <p:extLst>
      <p:ext uri="{BB962C8B-B14F-4D97-AF65-F5344CB8AC3E}">
        <p14:creationId xmlns:p14="http://schemas.microsoft.com/office/powerpoint/2010/main" val="1267602703"/>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56D65063-0B34-4F25-A7D1-F1146B0009B0}"/>
              </a:ext>
            </a:extLst>
          </p:cNvPr>
          <p:cNvPicPr>
            <a:picLocks noGrp="1" noChangeAspect="1"/>
          </p:cNvPicPr>
          <p:nvPr>
            <p:ph type="pic" sz="quarter" idx="14"/>
          </p:nvPr>
        </p:nvPicPr>
        <p:blipFill>
          <a:blip r:embed="rId3" cstate="print">
            <a:extLst>
              <a:ext uri="{28A0092B-C50C-407E-A947-70E740481C1C}">
                <a14:useLocalDpi xmlns:a14="http://schemas.microsoft.com/office/drawing/2010/main" val="0"/>
              </a:ext>
            </a:extLst>
          </a:blip>
          <a:srcRect l="14040" r="14040"/>
          <a:stretch/>
        </p:blipFill>
        <p:spPr>
          <a:xfrm>
            <a:off x="-309" y="1007416"/>
            <a:ext cx="3096491" cy="2866085"/>
          </a:xfrm>
          <a:noFill/>
        </p:spPr>
      </p:pic>
      <p:sp>
        <p:nvSpPr>
          <p:cNvPr id="11" name="TextBox 10">
            <a:extLst>
              <a:ext uri="{FF2B5EF4-FFF2-40B4-BE49-F238E27FC236}">
                <a16:creationId xmlns:a16="http://schemas.microsoft.com/office/drawing/2014/main" id="{A3D96FE8-CF5E-4D22-9FDE-F92713CBA047}"/>
              </a:ext>
            </a:extLst>
          </p:cNvPr>
          <p:cNvSpPr txBox="1"/>
          <p:nvPr/>
        </p:nvSpPr>
        <p:spPr>
          <a:xfrm>
            <a:off x="-310" y="3487352"/>
            <a:ext cx="3096096" cy="1656148"/>
          </a:xfrm>
          <a:prstGeom prst="rect">
            <a:avLst/>
          </a:prstGeom>
          <a:solidFill>
            <a:schemeClr val="accent1"/>
          </a:solidFill>
          <a:ln>
            <a:noFill/>
          </a:ln>
        </p:spPr>
        <p:txBody>
          <a:bodyPr vert="horz" lIns="182880" tIns="45720" rIns="91440" bIns="45720" rtlCol="0" anchor="ctr" anchorCtr="0">
            <a:normAutofit/>
          </a:bodyPr>
          <a:lstStyle/>
          <a:p>
            <a:pPr algn="ctr" defTabSz="285700">
              <a:spcBef>
                <a:spcPts val="600"/>
              </a:spcBef>
            </a:pPr>
            <a:r>
              <a:rPr lang="en-US" sz="1400" dirty="0">
                <a:solidFill>
                  <a:schemeClr val="bg1"/>
                </a:solidFill>
                <a:latin typeface="Arial Narrow"/>
              </a:rPr>
              <a:t>ABE students show significant and substantial increased interest and confidence in science and biotechnology. We hope that by participating in ABE, your child is inspired to consider a higher education degree or career in science.</a:t>
            </a:r>
          </a:p>
        </p:txBody>
      </p:sp>
      <p:sp>
        <p:nvSpPr>
          <p:cNvPr id="9" name="Text Placeholder 8">
            <a:extLst>
              <a:ext uri="{FF2B5EF4-FFF2-40B4-BE49-F238E27FC236}">
                <a16:creationId xmlns:a16="http://schemas.microsoft.com/office/drawing/2014/main" id="{E52399EC-94D5-4935-A3CF-B3F482CEAE65}"/>
              </a:ext>
            </a:extLst>
          </p:cNvPr>
          <p:cNvSpPr>
            <a:spLocks noGrp="1"/>
          </p:cNvSpPr>
          <p:nvPr>
            <p:ph sz="quarter" idx="17"/>
          </p:nvPr>
        </p:nvSpPr>
        <p:spPr>
          <a:xfrm>
            <a:off x="3225452" y="1118383"/>
            <a:ext cx="5555011" cy="3384726"/>
          </a:xfrm>
        </p:spPr>
        <p:txBody>
          <a:bodyPr vert="horz" lIns="91440" tIns="45720" rIns="91440" bIns="45720" rtlCol="0" anchor="t" anchorCtr="0">
            <a:normAutofit/>
          </a:bodyPr>
          <a:lstStyle/>
          <a:p>
            <a:pPr marL="342900" indent="-342900"/>
            <a:r>
              <a:rPr lang="en-US" sz="1600" dirty="0">
                <a:solidFill>
                  <a:srgbClr val="000000"/>
                </a:solidFill>
              </a:rPr>
              <a:t>This program is designed to support students in learning the tools and techniques of biotechnology.</a:t>
            </a:r>
            <a:endParaRPr lang="en-US" sz="1600" dirty="0">
              <a:solidFill>
                <a:srgbClr val="000000"/>
              </a:solidFill>
              <a:cs typeface="Arial"/>
            </a:endParaRPr>
          </a:p>
          <a:p>
            <a:pPr marL="342900" indent="-342900"/>
            <a:r>
              <a:rPr lang="en-US" sz="1600" i="1" dirty="0">
                <a:solidFill>
                  <a:srgbClr val="000000"/>
                </a:solidFill>
                <a:highlight>
                  <a:srgbClr val="D3D3D3"/>
                </a:highlight>
              </a:rPr>
              <a:t>OPTIONAL</a:t>
            </a:r>
            <a:r>
              <a:rPr lang="en-US" sz="1600" b="1" dirty="0">
                <a:solidFill>
                  <a:srgbClr val="000000"/>
                </a:solidFill>
                <a:effectLst/>
                <a:ea typeface="Times New Roman" panose="02020603050405020304" pitchFamily="18" charset="0"/>
              </a:rPr>
              <a:t> </a:t>
            </a:r>
            <a:r>
              <a:rPr lang="en-US" sz="1600" dirty="0">
                <a:solidFill>
                  <a:srgbClr val="000000"/>
                </a:solidFill>
              </a:rPr>
              <a:t>Our class will invite guest speakers from Amgen to share their pathway to a science career and an overview of their work.</a:t>
            </a:r>
          </a:p>
          <a:p>
            <a:pPr marL="342900" indent="-342900"/>
            <a:r>
              <a:rPr lang="en-US" sz="1600" i="1" dirty="0">
                <a:solidFill>
                  <a:srgbClr val="000000"/>
                </a:solidFill>
                <a:highlight>
                  <a:srgbClr val="D3D3D3"/>
                </a:highlight>
              </a:rPr>
              <a:t>OPTIONAL</a:t>
            </a:r>
            <a:r>
              <a:rPr lang="en-US" sz="1600" b="1" dirty="0">
                <a:solidFill>
                  <a:srgbClr val="000000"/>
                </a:solidFill>
                <a:effectLst/>
                <a:ea typeface="Times New Roman" panose="02020603050405020304" pitchFamily="18" charset="0"/>
              </a:rPr>
              <a:t> </a:t>
            </a:r>
            <a:r>
              <a:rPr lang="en-US" sz="1600" dirty="0">
                <a:solidFill>
                  <a:srgbClr val="000000"/>
                </a:solidFill>
                <a:effectLst/>
                <a:ea typeface="Times New Roman" panose="02020603050405020304" pitchFamily="18" charset="0"/>
              </a:rPr>
              <a:t>This program supports our unit on </a:t>
            </a:r>
            <a:r>
              <a:rPr lang="en-US" sz="1600" dirty="0">
                <a:solidFill>
                  <a:srgbClr val="000000"/>
                </a:solidFill>
                <a:effectLst/>
                <a:highlight>
                  <a:srgbClr val="D3D3D3"/>
                </a:highlight>
                <a:ea typeface="Times New Roman" panose="02020603050405020304" pitchFamily="18" charset="0"/>
              </a:rPr>
              <a:t>[add relevant Unit name and </a:t>
            </a:r>
            <a:r>
              <a:rPr lang="en-US" sz="1600" dirty="0">
                <a:solidFill>
                  <a:srgbClr val="000000"/>
                </a:solidFill>
                <a:highlight>
                  <a:srgbClr val="D3D3D3"/>
                </a:highlight>
                <a:ea typeface="Times New Roman" panose="02020603050405020304" pitchFamily="18" charset="0"/>
              </a:rPr>
              <a:t>overview of a sample activity slide, if desired].</a:t>
            </a:r>
            <a:endParaRPr lang="en-US" sz="1600" dirty="0">
              <a:highlight>
                <a:srgbClr val="D3D3D3"/>
              </a:highlight>
              <a:ea typeface="Times New Roman" panose="02020603050405020304" pitchFamily="18" charset="0"/>
              <a:cs typeface="Arial"/>
            </a:endParaRPr>
          </a:p>
          <a:p>
            <a:pPr marL="342900" indent="-342900">
              <a:buFont typeface="Arial" panose="020B0604020202020204" pitchFamily="34" charset="0"/>
              <a:buChar char="•"/>
            </a:pPr>
            <a:r>
              <a:rPr lang="en-US" sz="1600" i="1" dirty="0">
                <a:solidFill>
                  <a:srgbClr val="000000"/>
                </a:solidFill>
                <a:highlight>
                  <a:srgbClr val="D3D3D3"/>
                </a:highlight>
              </a:rPr>
              <a:t>OPTIONAL</a:t>
            </a:r>
            <a:r>
              <a:rPr lang="en-US" sz="1600" b="1" dirty="0">
                <a:solidFill>
                  <a:srgbClr val="000000"/>
                </a:solidFill>
                <a:effectLst/>
                <a:ea typeface="Times New Roman" panose="02020603050405020304" pitchFamily="18" charset="0"/>
              </a:rPr>
              <a:t> </a:t>
            </a:r>
            <a:r>
              <a:rPr lang="en-US" sz="1600" dirty="0">
                <a:solidFill>
                  <a:srgbClr val="000000"/>
                </a:solidFill>
                <a:effectLst/>
                <a:ea typeface="Times New Roman" panose="02020603050405020304" pitchFamily="18" charset="0"/>
              </a:rPr>
              <a:t>Your student will be participating in ABE on the following dates: </a:t>
            </a:r>
            <a:r>
              <a:rPr lang="en-US" sz="1600" dirty="0">
                <a:solidFill>
                  <a:srgbClr val="000000"/>
                </a:solidFill>
                <a:effectLst/>
                <a:highlight>
                  <a:srgbClr val="D3D3D3"/>
                </a:highlight>
                <a:ea typeface="Times New Roman" panose="02020603050405020304" pitchFamily="18" charset="0"/>
              </a:rPr>
              <a:t>[insert dates]</a:t>
            </a:r>
            <a:endParaRPr lang="en-US" i="0" u="none" strike="noStrike" dirty="0"/>
          </a:p>
          <a:p>
            <a:pPr marL="231140" indent="-231140"/>
            <a:endParaRPr lang="en-US" dirty="0">
              <a:cs typeface="Arial"/>
            </a:endParaRPr>
          </a:p>
        </p:txBody>
      </p:sp>
      <p:sp>
        <p:nvSpPr>
          <p:cNvPr id="4" name="Title 3">
            <a:extLst>
              <a:ext uri="{FF2B5EF4-FFF2-40B4-BE49-F238E27FC236}">
                <a16:creationId xmlns:a16="http://schemas.microsoft.com/office/drawing/2014/main" id="{9BE26AC7-34C3-40BC-8C4C-30676F3EBE74}"/>
              </a:ext>
            </a:extLst>
          </p:cNvPr>
          <p:cNvSpPr>
            <a:spLocks noGrp="1"/>
          </p:cNvSpPr>
          <p:nvPr>
            <p:ph type="title"/>
          </p:nvPr>
        </p:nvSpPr>
        <p:spPr>
          <a:xfrm>
            <a:off x="363538" y="440165"/>
            <a:ext cx="8416925" cy="492443"/>
          </a:xfrm>
        </p:spPr>
        <p:txBody>
          <a:bodyPr vert="horz" lIns="91440" tIns="45720" rIns="91440" bIns="45720" rtlCol="0" anchor="b" anchorCtr="0">
            <a:normAutofit/>
          </a:bodyPr>
          <a:lstStyle/>
          <a:p>
            <a:r>
              <a:rPr lang="en-US" dirty="0">
                <a:latin typeface="Calibri"/>
                <a:cs typeface="Calibri"/>
              </a:rPr>
              <a:t>ABE Inspires!</a:t>
            </a:r>
            <a:endParaRPr lang="en-US" dirty="0">
              <a:ea typeface="+mj-ea"/>
              <a:cs typeface="+mj-cs"/>
            </a:endParaRPr>
          </a:p>
        </p:txBody>
      </p:sp>
    </p:spTree>
    <p:extLst>
      <p:ext uri="{BB962C8B-B14F-4D97-AF65-F5344CB8AC3E}">
        <p14:creationId xmlns:p14="http://schemas.microsoft.com/office/powerpoint/2010/main" val="283573674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p:nvPr>
        </p:nvSpPr>
        <p:spPr>
          <a:xfrm>
            <a:off x="120077" y="156118"/>
            <a:ext cx="8416782" cy="492443"/>
          </a:xfrm>
        </p:spPr>
        <p:txBody>
          <a:bodyPr/>
          <a:lstStyle/>
          <a:p>
            <a:r>
              <a:rPr lang="en-US" sz="2600" dirty="0"/>
              <a:t>Lab sequence</a:t>
            </a:r>
          </a:p>
        </p:txBody>
      </p:sp>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b="18852"/>
          <a:stretch/>
        </p:blipFill>
        <p:spPr>
          <a:xfrm>
            <a:off x="594946" y="648561"/>
            <a:ext cx="8001000" cy="1181965"/>
          </a:xfrm>
          <a:prstGeom prst="rect">
            <a:avLst/>
          </a:prstGeom>
        </p:spPr>
      </p:pic>
      <p:sp>
        <p:nvSpPr>
          <p:cNvPr id="4" name="Rounded Rectangle 3"/>
          <p:cNvSpPr/>
          <p:nvPr/>
        </p:nvSpPr>
        <p:spPr>
          <a:xfrm>
            <a:off x="330254" y="1956299"/>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1</a:t>
            </a:r>
          </a:p>
          <a:p>
            <a:pPr lvl="0" algn="ctr" defTabSz="622300">
              <a:lnSpc>
                <a:spcPct val="90000"/>
              </a:lnSpc>
              <a:spcBef>
                <a:spcPct val="0"/>
              </a:spcBef>
              <a:spcAft>
                <a:spcPct val="35000"/>
              </a:spcAft>
            </a:pPr>
            <a:r>
              <a:rPr lang="en-US" sz="1200" b="1" kern="1200" dirty="0">
                <a:latin typeface="Arial Narrow" panose="020B0606020202030204" pitchFamily="34" charset="0"/>
              </a:rPr>
              <a:t>Learn how to use biotechnology lab tools.</a:t>
            </a:r>
          </a:p>
        </p:txBody>
      </p:sp>
      <p:sp>
        <p:nvSpPr>
          <p:cNvPr id="6" name="Rounded Rectangle 5"/>
          <p:cNvSpPr/>
          <p:nvPr/>
        </p:nvSpPr>
        <p:spPr>
          <a:xfrm>
            <a:off x="3413369" y="1956299"/>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553" tIns="234553" rIns="234553" bIns="234553"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2</a:t>
            </a:r>
          </a:p>
          <a:p>
            <a:pPr lvl="0" algn="ctr" defTabSz="622300">
              <a:lnSpc>
                <a:spcPct val="90000"/>
              </a:lnSpc>
              <a:spcBef>
                <a:spcPct val="0"/>
              </a:spcBef>
              <a:spcAft>
                <a:spcPct val="35000"/>
              </a:spcAft>
            </a:pPr>
            <a:r>
              <a:rPr lang="en-US" sz="1200" b="1" kern="1200" dirty="0">
                <a:latin typeface="Arial Narrow" panose="020B0606020202030204" pitchFamily="34" charset="0"/>
              </a:rPr>
              <a:t>Use restriction enzymes to digest a plasmid and isolate the gene of interest.</a:t>
            </a:r>
          </a:p>
        </p:txBody>
      </p:sp>
      <p:sp>
        <p:nvSpPr>
          <p:cNvPr id="7" name="Rounded Rectangle 6"/>
          <p:cNvSpPr/>
          <p:nvPr/>
        </p:nvSpPr>
        <p:spPr>
          <a:xfrm>
            <a:off x="6496484" y="1950438"/>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3</a:t>
            </a:r>
          </a:p>
          <a:p>
            <a:pPr lvl="0" algn="ctr" defTabSz="622300">
              <a:lnSpc>
                <a:spcPct val="90000"/>
              </a:lnSpc>
              <a:spcBef>
                <a:spcPct val="0"/>
              </a:spcBef>
              <a:spcAft>
                <a:spcPct val="35000"/>
              </a:spcAft>
            </a:pPr>
            <a:r>
              <a:rPr lang="en-US" sz="1200" b="1" kern="1200" dirty="0">
                <a:latin typeface="Arial Narrow" panose="020B0606020202030204" pitchFamily="34" charset="0"/>
              </a:rPr>
              <a:t>Use ligase to make a recombinant plasmid from the DNA fragments.</a:t>
            </a:r>
          </a:p>
        </p:txBody>
      </p:sp>
      <p:sp>
        <p:nvSpPr>
          <p:cNvPr id="8" name="Rounded Rectangle 7"/>
          <p:cNvSpPr/>
          <p:nvPr/>
        </p:nvSpPr>
        <p:spPr>
          <a:xfrm>
            <a:off x="330254" y="3300493"/>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4</a:t>
            </a:r>
          </a:p>
          <a:p>
            <a:pPr lvl="0" algn="ctr" defTabSz="622300">
              <a:lnSpc>
                <a:spcPct val="90000"/>
              </a:lnSpc>
              <a:spcBef>
                <a:spcPct val="0"/>
              </a:spcBef>
              <a:spcAft>
                <a:spcPct val="35000"/>
              </a:spcAft>
            </a:pPr>
            <a:r>
              <a:rPr lang="en-US" sz="1200" b="1" kern="1200" dirty="0">
                <a:latin typeface="Arial Narrow" panose="020B0606020202030204" pitchFamily="34" charset="0"/>
              </a:rPr>
              <a:t>Verify the restriction and ligation procedures.</a:t>
            </a:r>
          </a:p>
        </p:txBody>
      </p:sp>
      <p:sp>
        <p:nvSpPr>
          <p:cNvPr id="9" name="Rounded Rectangle 8"/>
          <p:cNvSpPr/>
          <p:nvPr/>
        </p:nvSpPr>
        <p:spPr>
          <a:xfrm>
            <a:off x="3407552" y="3300493"/>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5</a:t>
            </a:r>
          </a:p>
          <a:p>
            <a:pPr lvl="0" algn="ctr" defTabSz="622300">
              <a:lnSpc>
                <a:spcPct val="90000"/>
              </a:lnSpc>
              <a:spcBef>
                <a:spcPct val="0"/>
              </a:spcBef>
              <a:spcAft>
                <a:spcPct val="35000"/>
              </a:spcAft>
            </a:pPr>
            <a:r>
              <a:rPr lang="en-US" sz="1200" b="1" kern="1200" dirty="0">
                <a:latin typeface="Arial Narrow" panose="020B0606020202030204" pitchFamily="34" charset="0"/>
              </a:rPr>
              <a:t>Transform bacteria by adding the recombinant plasmid.</a:t>
            </a:r>
          </a:p>
        </p:txBody>
      </p:sp>
      <p:sp>
        <p:nvSpPr>
          <p:cNvPr id="10" name="Rounded Rectangle 9"/>
          <p:cNvSpPr/>
          <p:nvPr/>
        </p:nvSpPr>
        <p:spPr>
          <a:xfrm>
            <a:off x="6496484" y="3300493"/>
            <a:ext cx="2286000" cy="91440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0964" tIns="240964" rIns="240964" bIns="240964" numCol="1" spcCol="1270" anchor="ctr" anchorCtr="0">
            <a:noAutofit/>
          </a:bodyPr>
          <a:lstStyle/>
          <a:p>
            <a:pPr lvl="0" algn="ctr" defTabSz="622300">
              <a:lnSpc>
                <a:spcPct val="90000"/>
              </a:lnSpc>
              <a:spcBef>
                <a:spcPct val="0"/>
              </a:spcBef>
              <a:spcAft>
                <a:spcPct val="35000"/>
              </a:spcAft>
            </a:pPr>
            <a:r>
              <a:rPr lang="en-US" sz="1400" b="1" u="sng" kern="1200" dirty="0">
                <a:latin typeface="Arial Narrow" panose="020B0606020202030204" pitchFamily="34" charset="0"/>
              </a:rPr>
              <a:t>Lab 6</a:t>
            </a:r>
          </a:p>
          <a:p>
            <a:pPr lvl="0" algn="ctr" defTabSz="622300">
              <a:lnSpc>
                <a:spcPct val="90000"/>
              </a:lnSpc>
              <a:spcBef>
                <a:spcPct val="0"/>
              </a:spcBef>
              <a:spcAft>
                <a:spcPct val="35000"/>
              </a:spcAft>
            </a:pPr>
            <a:r>
              <a:rPr lang="en-US" sz="1200" b="1" kern="1200" dirty="0">
                <a:latin typeface="Arial Narrow" panose="020B0606020202030204" pitchFamily="34" charset="0"/>
              </a:rPr>
              <a:t>Grow bacteria to produce protein of interest, and purify the protein.</a:t>
            </a:r>
          </a:p>
        </p:txBody>
      </p:sp>
      <p:sp>
        <p:nvSpPr>
          <p:cNvPr id="11" name="Right Arrow 10"/>
          <p:cNvSpPr/>
          <p:nvPr/>
        </p:nvSpPr>
        <p:spPr>
          <a:xfrm rot="5400000">
            <a:off x="2029746" y="1609742"/>
            <a:ext cx="533400" cy="457200"/>
          </a:xfrm>
          <a:prstGeom prst="rightArrow">
            <a:avLst/>
          </a:prstGeom>
          <a:solidFill>
            <a:srgbClr val="F3C108"/>
          </a:solidFill>
          <a:ln>
            <a:solidFill>
              <a:srgbClr val="006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8109744" y="2752012"/>
            <a:ext cx="761793" cy="1203849"/>
          </a:xfrm>
          <a:prstGeom prst="rect">
            <a:avLst/>
          </a:prstGeom>
        </p:spPr>
      </p:pic>
      <p:sp>
        <p:nvSpPr>
          <p:cNvPr id="13" name="Right Arrow 12"/>
          <p:cNvSpPr/>
          <p:nvPr/>
        </p:nvSpPr>
        <p:spPr>
          <a:xfrm>
            <a:off x="2748111" y="2173183"/>
            <a:ext cx="533400" cy="457200"/>
          </a:xfrm>
          <a:prstGeom prst="rightArrow">
            <a:avLst/>
          </a:prstGeom>
          <a:solidFill>
            <a:srgbClr val="F3C108"/>
          </a:solidFill>
          <a:ln>
            <a:solidFill>
              <a:srgbClr val="0062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algn="ctr" defTabSz="622300">
              <a:lnSpc>
                <a:spcPct val="90000"/>
              </a:lnSpc>
              <a:spcBef>
                <a:spcPct val="0"/>
              </a:spcBef>
              <a:spcAft>
                <a:spcPct val="35000"/>
              </a:spcAft>
            </a:pPr>
            <a:endParaRPr lang="en-US" sz="1400" b="1" u="sng">
              <a:latin typeface="Arial Narrow" panose="020B0606020202030204" pitchFamily="34" charset="0"/>
            </a:endParaRPr>
          </a:p>
        </p:txBody>
      </p:sp>
      <p:sp>
        <p:nvSpPr>
          <p:cNvPr id="14" name="Right Arrow 13"/>
          <p:cNvSpPr/>
          <p:nvPr/>
        </p:nvSpPr>
        <p:spPr>
          <a:xfrm>
            <a:off x="5831226" y="2173183"/>
            <a:ext cx="533400" cy="457200"/>
          </a:xfrm>
          <a:prstGeom prst="rightArrow">
            <a:avLst/>
          </a:prstGeom>
          <a:solidFill>
            <a:srgbClr val="F3C108"/>
          </a:solidFill>
          <a:ln>
            <a:solidFill>
              <a:srgbClr val="0062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algn="ctr" defTabSz="622300">
              <a:lnSpc>
                <a:spcPct val="90000"/>
              </a:lnSpc>
              <a:spcBef>
                <a:spcPct val="0"/>
              </a:spcBef>
              <a:spcAft>
                <a:spcPct val="35000"/>
              </a:spcAft>
            </a:pPr>
            <a:endParaRPr lang="en-US" sz="1400" b="1" u="sng">
              <a:latin typeface="Arial Narrow" panose="020B0606020202030204" pitchFamily="34" charset="0"/>
            </a:endParaRPr>
          </a:p>
        </p:txBody>
      </p:sp>
      <p:sp>
        <p:nvSpPr>
          <p:cNvPr id="16" name="Right Arrow 15"/>
          <p:cNvSpPr/>
          <p:nvPr/>
        </p:nvSpPr>
        <p:spPr>
          <a:xfrm>
            <a:off x="2748111" y="3529093"/>
            <a:ext cx="533400" cy="457200"/>
          </a:xfrm>
          <a:prstGeom prst="rightArrow">
            <a:avLst/>
          </a:prstGeom>
          <a:solidFill>
            <a:srgbClr val="F3C108"/>
          </a:solidFill>
          <a:ln>
            <a:solidFill>
              <a:srgbClr val="0062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algn="ctr" defTabSz="622300">
              <a:lnSpc>
                <a:spcPct val="90000"/>
              </a:lnSpc>
              <a:spcBef>
                <a:spcPct val="0"/>
              </a:spcBef>
              <a:spcAft>
                <a:spcPct val="35000"/>
              </a:spcAft>
            </a:pPr>
            <a:endParaRPr lang="en-US" sz="1400" b="1" u="sng">
              <a:latin typeface="Arial Narrow" panose="020B0606020202030204" pitchFamily="34" charset="0"/>
            </a:endParaRPr>
          </a:p>
        </p:txBody>
      </p:sp>
      <p:sp>
        <p:nvSpPr>
          <p:cNvPr id="17" name="Right Arrow 16"/>
          <p:cNvSpPr/>
          <p:nvPr/>
        </p:nvSpPr>
        <p:spPr>
          <a:xfrm>
            <a:off x="5858491" y="3529093"/>
            <a:ext cx="533400" cy="457200"/>
          </a:xfrm>
          <a:prstGeom prst="rightArrow">
            <a:avLst/>
          </a:prstGeom>
          <a:solidFill>
            <a:srgbClr val="F3C108"/>
          </a:solidFill>
          <a:ln>
            <a:solidFill>
              <a:srgbClr val="0062C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4715" tIns="234715" rIns="234715" bIns="234715" numCol="1" spcCol="1270" anchor="ctr" anchorCtr="0">
            <a:noAutofit/>
          </a:bodyPr>
          <a:lstStyle/>
          <a:p>
            <a:pPr algn="ctr" defTabSz="622300">
              <a:lnSpc>
                <a:spcPct val="90000"/>
              </a:lnSpc>
              <a:spcBef>
                <a:spcPct val="0"/>
              </a:spcBef>
              <a:spcAft>
                <a:spcPct val="35000"/>
              </a:spcAft>
            </a:pPr>
            <a:endParaRPr lang="en-US" sz="1400" b="1" u="sng">
              <a:latin typeface="Arial Narrow" panose="020B0606020202030204" pitchFamily="34" charset="0"/>
            </a:endParaRPr>
          </a:p>
        </p:txBody>
      </p:sp>
      <p:pic>
        <p:nvPicPr>
          <p:cNvPr id="18" name="Picture 2" descr="See the source image"/>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900000" flipH="1">
            <a:off x="-243258" y="1231328"/>
            <a:ext cx="1596546" cy="1065151"/>
          </a:xfrm>
          <a:prstGeom prst="rect">
            <a:avLst/>
          </a:prstGeom>
          <a:noFill/>
          <a:extLst>
            <a:ext uri="{909E8E84-426E-40DD-AFC4-6F175D3DCCD1}">
              <a14:hiddenFill xmlns:a14="http://schemas.microsoft.com/office/drawing/2010/main">
                <a:solidFill>
                  <a:srgbClr val="FFFFFF"/>
                </a:solidFill>
              </a14:hiddenFill>
            </a:ext>
          </a:extLst>
        </p:spPr>
      </p:pic>
      <p:sp>
        <p:nvSpPr>
          <p:cNvPr id="36" name="Freeform 35"/>
          <p:cNvSpPr/>
          <p:nvPr/>
        </p:nvSpPr>
        <p:spPr>
          <a:xfrm>
            <a:off x="1372267" y="2898540"/>
            <a:ext cx="6339173" cy="379942"/>
          </a:xfrm>
          <a:custGeom>
            <a:avLst/>
            <a:gdLst>
              <a:gd name="connsiteX0" fmla="*/ 6214713 w 6339173"/>
              <a:gd name="connsiteY0" fmla="*/ 0 h 379942"/>
              <a:gd name="connsiteX1" fmla="*/ 6339173 w 6339173"/>
              <a:gd name="connsiteY1" fmla="*/ 0 h 379942"/>
              <a:gd name="connsiteX2" fmla="*/ 6339173 w 6339173"/>
              <a:gd name="connsiteY2" fmla="*/ 193040 h 379942"/>
              <a:gd name="connsiteX3" fmla="*/ 6334093 w 6339173"/>
              <a:gd name="connsiteY3" fmla="*/ 193040 h 379942"/>
              <a:gd name="connsiteX4" fmla="*/ 6334093 w 6339173"/>
              <a:gd name="connsiteY4" fmla="*/ 193296 h 379942"/>
              <a:gd name="connsiteX5" fmla="*/ 182252 w 6339173"/>
              <a:gd name="connsiteY5" fmla="*/ 193296 h 379942"/>
              <a:gd name="connsiteX6" fmla="*/ 182252 w 6339173"/>
              <a:gd name="connsiteY6" fmla="*/ 258441 h 379942"/>
              <a:gd name="connsiteX7" fmla="*/ 243003 w 6339173"/>
              <a:gd name="connsiteY7" fmla="*/ 258441 h 379942"/>
              <a:gd name="connsiteX8" fmla="*/ 121501 w 6339173"/>
              <a:gd name="connsiteY8" fmla="*/ 379942 h 379942"/>
              <a:gd name="connsiteX9" fmla="*/ 0 w 6339173"/>
              <a:gd name="connsiteY9" fmla="*/ 258441 h 379942"/>
              <a:gd name="connsiteX10" fmla="*/ 60751 w 6339173"/>
              <a:gd name="connsiteY10" fmla="*/ 258441 h 379942"/>
              <a:gd name="connsiteX11" fmla="*/ 60751 w 6339173"/>
              <a:gd name="connsiteY11" fmla="*/ 193296 h 379942"/>
              <a:gd name="connsiteX12" fmla="*/ 60293 w 6339173"/>
              <a:gd name="connsiteY12" fmla="*/ 193296 h 379942"/>
              <a:gd name="connsiteX13" fmla="*/ 60293 w 6339173"/>
              <a:gd name="connsiteY13" fmla="*/ 78915 h 379942"/>
              <a:gd name="connsiteX14" fmla="*/ 6214713 w 6339173"/>
              <a:gd name="connsiteY14" fmla="*/ 78915 h 37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39173" h="379942">
                <a:moveTo>
                  <a:pt x="6214713" y="0"/>
                </a:moveTo>
                <a:lnTo>
                  <a:pt x="6339173" y="0"/>
                </a:lnTo>
                <a:lnTo>
                  <a:pt x="6339173" y="193040"/>
                </a:lnTo>
                <a:lnTo>
                  <a:pt x="6334093" y="193040"/>
                </a:lnTo>
                <a:lnTo>
                  <a:pt x="6334093" y="193296"/>
                </a:lnTo>
                <a:lnTo>
                  <a:pt x="182252" y="193296"/>
                </a:lnTo>
                <a:lnTo>
                  <a:pt x="182252" y="258441"/>
                </a:lnTo>
                <a:lnTo>
                  <a:pt x="243003" y="258441"/>
                </a:lnTo>
                <a:lnTo>
                  <a:pt x="121501" y="379942"/>
                </a:lnTo>
                <a:lnTo>
                  <a:pt x="0" y="258441"/>
                </a:lnTo>
                <a:lnTo>
                  <a:pt x="60751" y="258441"/>
                </a:lnTo>
                <a:lnTo>
                  <a:pt x="60751" y="193296"/>
                </a:lnTo>
                <a:lnTo>
                  <a:pt x="60293" y="193296"/>
                </a:lnTo>
                <a:lnTo>
                  <a:pt x="60293" y="78915"/>
                </a:lnTo>
                <a:lnTo>
                  <a:pt x="6214713" y="78915"/>
                </a:lnTo>
                <a:close/>
              </a:path>
            </a:pathLst>
          </a:custGeom>
          <a:solidFill>
            <a:srgbClr val="F3C108"/>
          </a:solidFill>
          <a:ln>
            <a:solidFill>
              <a:srgbClr val="0062C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chemeClr val="bg1"/>
              </a:solidFill>
            </a:endParaRPr>
          </a:p>
        </p:txBody>
      </p:sp>
    </p:spTree>
    <p:custDataLst>
      <p:tags r:id="rId1"/>
    </p:custDataLst>
    <p:extLst>
      <p:ext uri="{BB962C8B-B14F-4D97-AF65-F5344CB8AC3E}">
        <p14:creationId xmlns:p14="http://schemas.microsoft.com/office/powerpoint/2010/main" val="3637942962"/>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83080" y="121449"/>
            <a:ext cx="5577840" cy="4183380"/>
          </a:xfrm>
          <a:prstGeom prst="rect">
            <a:avLst/>
          </a:prstGeom>
        </p:spPr>
      </p:pic>
    </p:spTree>
    <p:custDataLst>
      <p:tags r:id="rId1"/>
    </p:custDataLst>
    <p:extLst>
      <p:ext uri="{BB962C8B-B14F-4D97-AF65-F5344CB8AC3E}">
        <p14:creationId xmlns:p14="http://schemas.microsoft.com/office/powerpoint/2010/main" val="1216386904"/>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4266EDC-F025-4FCB-8D08-956A444BF2A4}"/>
              </a:ext>
            </a:extLst>
          </p:cNvPr>
          <p:cNvSpPr>
            <a:spLocks noGrp="1"/>
          </p:cNvSpPr>
          <p:nvPr>
            <p:ph type="title"/>
          </p:nvPr>
        </p:nvSpPr>
        <p:spPr>
          <a:xfrm>
            <a:off x="683812" y="1495157"/>
            <a:ext cx="7776376" cy="514350"/>
          </a:xfrm>
        </p:spPr>
        <p:txBody>
          <a:bodyPr/>
          <a:lstStyle/>
          <a:p>
            <a:pPr algn="ctr">
              <a:spcAft>
                <a:spcPts val="1200"/>
              </a:spcAft>
            </a:pPr>
            <a:r>
              <a:rPr lang="en-US" sz="2800" u="sng" cap="none">
                <a:solidFill>
                  <a:srgbClr val="205D9F"/>
                </a:solidFill>
                <a:latin typeface="+mj-lt"/>
                <a:cs typeface="Calibri"/>
                <a:hlinkClick r:id="rId2"/>
              </a:rPr>
              <a:t>amgenbiotechexperience.com</a:t>
            </a:r>
            <a:br>
              <a:rPr lang="en-US" sz="2800" b="1" i="0" u="sng" strike="noStrike" cap="none">
                <a:solidFill>
                  <a:srgbClr val="205D9F"/>
                </a:solidFill>
                <a:latin typeface="+mj-lt"/>
              </a:rPr>
            </a:br>
            <a:br>
              <a:rPr lang="en-US" sz="2800" b="1" i="0" u="sng" strike="noStrike" baseline="0">
                <a:solidFill>
                  <a:srgbClr val="205D9F"/>
                </a:solidFill>
                <a:latin typeface="+mj-lt"/>
              </a:rPr>
            </a:br>
            <a:r>
              <a:rPr lang="en-US" sz="2400">
                <a:latin typeface="+mj-lt"/>
              </a:rPr>
              <a:t>Visit our website to find out more about this exciting program!</a:t>
            </a:r>
            <a:br>
              <a:rPr lang="en-US" sz="2800">
                <a:latin typeface="+mj-lt"/>
              </a:rPr>
            </a:br>
            <a:endParaRPr lang="en-US" sz="2800">
              <a:latin typeface="+mj-lt"/>
            </a:endParaRPr>
          </a:p>
        </p:txBody>
      </p:sp>
      <p:pic>
        <p:nvPicPr>
          <p:cNvPr id="7" name="Picture 6">
            <a:extLst>
              <a:ext uri="{FF2B5EF4-FFF2-40B4-BE49-F238E27FC236}">
                <a16:creationId xmlns:a16="http://schemas.microsoft.com/office/drawing/2014/main" id="{85A64BEA-3A8A-49AE-96FD-AB778ACB4CB4}"/>
              </a:ext>
            </a:extLst>
          </p:cNvPr>
          <p:cNvPicPr>
            <a:picLocks noChangeAspect="1"/>
          </p:cNvPicPr>
          <p:nvPr/>
        </p:nvPicPr>
        <p:blipFill rotWithShape="1">
          <a:blip r:embed="rId3"/>
          <a:srcRect r="4945"/>
          <a:stretch/>
        </p:blipFill>
        <p:spPr>
          <a:xfrm>
            <a:off x="3983479" y="2665930"/>
            <a:ext cx="1177043" cy="1181918"/>
          </a:xfrm>
          <a:prstGeom prst="rect">
            <a:avLst/>
          </a:prstGeom>
        </p:spPr>
      </p:pic>
    </p:spTree>
    <p:extLst>
      <p:ext uri="{BB962C8B-B14F-4D97-AF65-F5344CB8AC3E}">
        <p14:creationId xmlns:p14="http://schemas.microsoft.com/office/powerpoint/2010/main" val="1861984159"/>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E4AB0B1-3FFD-44C8-9AA9-DDE117393980}"/>
              </a:ext>
            </a:extLst>
          </p:cNvPr>
          <p:cNvSpPr>
            <a:spLocks noGrp="1"/>
          </p:cNvSpPr>
          <p:nvPr>
            <p:ph type="title"/>
          </p:nvPr>
        </p:nvSpPr>
        <p:spPr/>
        <p:txBody>
          <a:bodyPr/>
          <a:lstStyle/>
          <a:p>
            <a:r>
              <a:rPr lang="en-US"/>
              <a:t>Optional slides</a:t>
            </a:r>
          </a:p>
        </p:txBody>
      </p:sp>
    </p:spTree>
    <p:extLst>
      <p:ext uri="{BB962C8B-B14F-4D97-AF65-F5344CB8AC3E}">
        <p14:creationId xmlns:p14="http://schemas.microsoft.com/office/powerpoint/2010/main" val="4233923951"/>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Placeholder 19">
            <a:extLst>
              <a:ext uri="{FF2B5EF4-FFF2-40B4-BE49-F238E27FC236}">
                <a16:creationId xmlns:a16="http://schemas.microsoft.com/office/drawing/2014/main" id="{21FFC0D1-2347-4F06-B380-287B2CA21BA3}"/>
              </a:ext>
            </a:extLst>
          </p:cNvPr>
          <p:cNvPicPr>
            <a:picLocks noGrp="1" noChangeAspect="1"/>
          </p:cNvPicPr>
          <p:nvPr>
            <p:ph type="pic" sz="quarter" idx="12"/>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3415" r="3415"/>
          <a:stretch/>
        </p:blipFill>
        <p:spPr>
          <a:xfrm>
            <a:off x="976364" y="2833069"/>
            <a:ext cx="2265218" cy="1727301"/>
          </a:xfrm>
        </p:spPr>
      </p:pic>
      <p:pic>
        <p:nvPicPr>
          <p:cNvPr id="14" name="Picture Placeholder 13" descr="Fresh Gourmet Bread">
            <a:extLst>
              <a:ext uri="{FF2B5EF4-FFF2-40B4-BE49-F238E27FC236}">
                <a16:creationId xmlns:a16="http://schemas.microsoft.com/office/drawing/2014/main" id="{F68ED0BA-1437-4736-B700-173AF03B3A34}"/>
              </a:ext>
            </a:extLst>
          </p:cNvPr>
          <p:cNvPicPr>
            <a:picLocks noGrp="1" noChangeAspect="1"/>
          </p:cNvPicPr>
          <p:nvPr>
            <p:ph type="pic" sz="quarter" idx="13"/>
          </p:nvPr>
        </p:nvPicPr>
        <p:blipFill rotWithShape="1">
          <a:blip r:embed="rId5" cstate="print">
            <a:extLst>
              <a:ext uri="{28A0092B-C50C-407E-A947-70E740481C1C}">
                <a14:useLocalDpi xmlns:a14="http://schemas.microsoft.com/office/drawing/2010/main" val="0"/>
              </a:ext>
            </a:extLst>
          </a:blip>
          <a:srcRect t="28390" b="13054"/>
          <a:stretch/>
        </p:blipFill>
        <p:spPr>
          <a:xfrm>
            <a:off x="976363" y="975039"/>
            <a:ext cx="4572000" cy="1784480"/>
          </a:xfrm>
        </p:spPr>
      </p:pic>
      <p:pic>
        <p:nvPicPr>
          <p:cNvPr id="33" name="Picture Placeholder 32" descr="A picture containing text, tableware&#10;&#10;Description automatically generated">
            <a:extLst>
              <a:ext uri="{FF2B5EF4-FFF2-40B4-BE49-F238E27FC236}">
                <a16:creationId xmlns:a16="http://schemas.microsoft.com/office/drawing/2014/main" id="{7B4E51C5-5335-4408-B0E8-B226816FEAA8}"/>
              </a:ext>
            </a:extLst>
          </p:cNvPr>
          <p:cNvPicPr>
            <a:picLocks noGrp="1" noChangeAspect="1"/>
          </p:cNvPicPr>
          <p:nvPr>
            <p:ph type="pic" sz="quarter" idx="14"/>
          </p:nvPr>
        </p:nvPicPr>
        <p:blipFill>
          <a:blip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13394" r="13394"/>
          <a:stretch>
            <a:fillRect/>
          </a:stretch>
        </p:blipFill>
        <p:spPr>
          <a:xfrm>
            <a:off x="5625473" y="2853783"/>
            <a:ext cx="2244436" cy="1726232"/>
          </a:xfrm>
        </p:spPr>
      </p:pic>
      <p:pic>
        <p:nvPicPr>
          <p:cNvPr id="30" name="Picture Placeholder 29" descr="Scientist viewing DNA test results on a computer screen in the laboratory">
            <a:extLst>
              <a:ext uri="{FF2B5EF4-FFF2-40B4-BE49-F238E27FC236}">
                <a16:creationId xmlns:a16="http://schemas.microsoft.com/office/drawing/2014/main" id="{5506B63B-F9E6-4F95-9B31-BED2721885EA}"/>
              </a:ext>
            </a:extLst>
          </p:cNvPr>
          <p:cNvPicPr>
            <a:picLocks noGrp="1" noChangeAspect="1"/>
          </p:cNvPicPr>
          <p:nvPr>
            <p:ph type="pic" sz="quarter" idx="15"/>
          </p:nvPr>
        </p:nvPicPr>
        <p:blipFill>
          <a:blip r:embed="rId8" cstate="print">
            <a:extLst>
              <a:ext uri="{28A0092B-C50C-407E-A947-70E740481C1C}">
                <a14:useLocalDpi xmlns:a14="http://schemas.microsoft.com/office/drawing/2010/main" val="0"/>
              </a:ext>
            </a:extLst>
          </a:blip>
          <a:srcRect l="3593" r="3593"/>
          <a:stretch>
            <a:fillRect/>
          </a:stretch>
        </p:blipFill>
        <p:spPr>
          <a:xfrm>
            <a:off x="5612714" y="980241"/>
            <a:ext cx="2244436" cy="1784480"/>
          </a:xfrm>
        </p:spPr>
      </p:pic>
      <p:pic>
        <p:nvPicPr>
          <p:cNvPr id="24" name="Picture Placeholder 23" descr="Cows looking at the camera">
            <a:extLst>
              <a:ext uri="{FF2B5EF4-FFF2-40B4-BE49-F238E27FC236}">
                <a16:creationId xmlns:a16="http://schemas.microsoft.com/office/drawing/2014/main" id="{45579EE2-F126-4AC5-B2E3-1A235E37567D}"/>
              </a:ext>
            </a:extLst>
          </p:cNvPr>
          <p:cNvPicPr>
            <a:picLocks noGrp="1" noChangeAspect="1"/>
          </p:cNvPicPr>
          <p:nvPr>
            <p:ph type="pic" sz="quarter" idx="17"/>
          </p:nvPr>
        </p:nvPicPr>
        <p:blipFill>
          <a:blip r:embed="rId9" cstate="print">
            <a:extLst>
              <a:ext uri="{28A0092B-C50C-407E-A947-70E740481C1C}">
                <a14:useLocalDpi xmlns:a14="http://schemas.microsoft.com/office/drawing/2010/main" val="0"/>
              </a:ext>
            </a:extLst>
          </a:blip>
          <a:srcRect l="8288" r="8288"/>
          <a:stretch/>
        </p:blipFill>
        <p:spPr>
          <a:xfrm>
            <a:off x="3283145" y="2833069"/>
            <a:ext cx="2265218" cy="1726232"/>
          </a:xfrm>
        </p:spPr>
      </p:pic>
      <p:sp>
        <p:nvSpPr>
          <p:cNvPr id="6" name="Title 5">
            <a:extLst>
              <a:ext uri="{FF2B5EF4-FFF2-40B4-BE49-F238E27FC236}">
                <a16:creationId xmlns:a16="http://schemas.microsoft.com/office/drawing/2014/main" id="{038764BA-172D-44F5-8F69-1B7FD9D53F8A}"/>
              </a:ext>
            </a:extLst>
          </p:cNvPr>
          <p:cNvSpPr>
            <a:spLocks noGrp="1"/>
          </p:cNvSpPr>
          <p:nvPr>
            <p:ph type="title"/>
          </p:nvPr>
        </p:nvSpPr>
        <p:spPr/>
        <p:txBody>
          <a:bodyPr/>
          <a:lstStyle/>
          <a:p>
            <a:r>
              <a:rPr lang="en-US"/>
              <a:t>What is Biotech?</a:t>
            </a:r>
          </a:p>
        </p:txBody>
      </p:sp>
      <p:sp>
        <p:nvSpPr>
          <p:cNvPr id="15" name="TextBox 14">
            <a:extLst>
              <a:ext uri="{FF2B5EF4-FFF2-40B4-BE49-F238E27FC236}">
                <a16:creationId xmlns:a16="http://schemas.microsoft.com/office/drawing/2014/main" id="{8BA2F14F-5B83-4531-9409-D1E2185DF338}"/>
              </a:ext>
            </a:extLst>
          </p:cNvPr>
          <p:cNvSpPr txBox="1"/>
          <p:nvPr/>
        </p:nvSpPr>
        <p:spPr>
          <a:xfrm>
            <a:off x="942821" y="1036282"/>
            <a:ext cx="1902982"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000000"/>
                </a:highlight>
                <a:uLnTx/>
                <a:uFillTx/>
                <a:latin typeface="Arial"/>
                <a:ea typeface="+mn-ea"/>
                <a:cs typeface="+mn-cs"/>
              </a:rPr>
              <a:t>Biotechnology is using a biological organism (yeast) in baking bread and brewing beer</a:t>
            </a:r>
          </a:p>
        </p:txBody>
      </p:sp>
      <p:sp>
        <p:nvSpPr>
          <p:cNvPr id="22" name="TextBox 21">
            <a:extLst>
              <a:ext uri="{FF2B5EF4-FFF2-40B4-BE49-F238E27FC236}">
                <a16:creationId xmlns:a16="http://schemas.microsoft.com/office/drawing/2014/main" id="{175007BB-9962-440B-8BFD-156359A859B0}"/>
              </a:ext>
            </a:extLst>
          </p:cNvPr>
          <p:cNvSpPr txBox="1"/>
          <p:nvPr/>
        </p:nvSpPr>
        <p:spPr>
          <a:xfrm>
            <a:off x="974542" y="2867286"/>
            <a:ext cx="1902982" cy="830997"/>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000000"/>
                </a:highlight>
                <a:uLnTx/>
                <a:uFillTx/>
                <a:latin typeface="Arial"/>
                <a:ea typeface="+mn-ea"/>
                <a:cs typeface="+mn-cs"/>
              </a:rPr>
              <a:t>Biotechnology is the development of antibiotics*</a:t>
            </a:r>
          </a:p>
        </p:txBody>
      </p:sp>
      <p:sp>
        <p:nvSpPr>
          <p:cNvPr id="27" name="TextBox 26">
            <a:extLst>
              <a:ext uri="{FF2B5EF4-FFF2-40B4-BE49-F238E27FC236}">
                <a16:creationId xmlns:a16="http://schemas.microsoft.com/office/drawing/2014/main" id="{5BF1F747-7861-435A-AC06-06EBEC2F9A36}"/>
              </a:ext>
            </a:extLst>
          </p:cNvPr>
          <p:cNvSpPr txBox="1"/>
          <p:nvPr/>
        </p:nvSpPr>
        <p:spPr>
          <a:xfrm>
            <a:off x="3668763" y="2864356"/>
            <a:ext cx="1900382" cy="1323439"/>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highlight>
                  <a:srgbClr val="000000"/>
                </a:highlight>
                <a:uLnTx/>
                <a:uFillTx/>
                <a:latin typeface="Arial"/>
                <a:ea typeface="+mn-ea"/>
                <a:cs typeface="+mn-cs"/>
              </a:rPr>
              <a:t>Biotechnology is the selective breeding of animals and plants</a:t>
            </a:r>
          </a:p>
        </p:txBody>
      </p:sp>
      <p:sp>
        <p:nvSpPr>
          <p:cNvPr id="28" name="TextBox 27">
            <a:extLst>
              <a:ext uri="{FF2B5EF4-FFF2-40B4-BE49-F238E27FC236}">
                <a16:creationId xmlns:a16="http://schemas.microsoft.com/office/drawing/2014/main" id="{B146CF7D-79C1-41E1-B51D-7001637C1BEA}"/>
              </a:ext>
            </a:extLst>
          </p:cNvPr>
          <p:cNvSpPr txBox="1"/>
          <p:nvPr/>
        </p:nvSpPr>
        <p:spPr>
          <a:xfrm>
            <a:off x="147934" y="4728578"/>
            <a:ext cx="2532743"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mn-cs"/>
                <a:hlinkClick r:id="rId4" tooltip="https://www.thinkingnutrition.com.au/gut-bacteria-weight/"/>
              </a:rPr>
              <a:t>*This Photo</a:t>
            </a:r>
            <a:r>
              <a:rPr kumimoji="0" lang="en-US" sz="700" b="0" i="0" u="none" strike="noStrike" kern="1200" cap="none" spc="0" normalizeH="0" baseline="0" noProof="0" dirty="0">
                <a:ln>
                  <a:noFill/>
                </a:ln>
                <a:solidFill>
                  <a:srgbClr val="000000"/>
                </a:solidFill>
                <a:effectLst/>
                <a:uLnTx/>
                <a:uFillTx/>
                <a:latin typeface="Arial"/>
                <a:ea typeface="+mn-ea"/>
                <a:cs typeface="+mn-cs"/>
              </a:rPr>
              <a:t> by Unknown Author is licensed under </a:t>
            </a:r>
            <a:r>
              <a:rPr kumimoji="0" lang="en-US" sz="700" b="0" i="0" u="none" strike="noStrike" kern="1200" cap="none" spc="0" normalizeH="0" baseline="0" noProof="0" dirty="0">
                <a:ln>
                  <a:noFill/>
                </a:ln>
                <a:solidFill>
                  <a:srgbClr val="000000"/>
                </a:solidFill>
                <a:effectLst/>
                <a:uLnTx/>
                <a:uFillTx/>
                <a:latin typeface="Arial"/>
                <a:ea typeface="+mn-ea"/>
                <a:cs typeface="+mn-cs"/>
                <a:hlinkClick r:id="rId10" tooltip="https://creativecommons.org/licenses/by/3.0/"/>
              </a:rPr>
              <a:t>CC BY</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sp>
        <p:nvSpPr>
          <p:cNvPr id="31" name="TextBox 30">
            <a:extLst>
              <a:ext uri="{FF2B5EF4-FFF2-40B4-BE49-F238E27FC236}">
                <a16:creationId xmlns:a16="http://schemas.microsoft.com/office/drawing/2014/main" id="{B279DDFB-8B94-4439-87A4-F5FB8ADBCC09}"/>
              </a:ext>
            </a:extLst>
          </p:cNvPr>
          <p:cNvSpPr txBox="1"/>
          <p:nvPr/>
        </p:nvSpPr>
        <p:spPr>
          <a:xfrm>
            <a:off x="5580994" y="980241"/>
            <a:ext cx="1615439" cy="1323439"/>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000000"/>
                </a:highlight>
                <a:uLnTx/>
                <a:uFillTx/>
                <a:latin typeface="Arial"/>
                <a:ea typeface="+mn-ea"/>
                <a:cs typeface="+mn-cs"/>
              </a:rPr>
              <a:t>Biotechnology is editing genes for improved health</a:t>
            </a:r>
          </a:p>
        </p:txBody>
      </p:sp>
      <p:sp>
        <p:nvSpPr>
          <p:cNvPr id="34" name="TextBox 33">
            <a:extLst>
              <a:ext uri="{FF2B5EF4-FFF2-40B4-BE49-F238E27FC236}">
                <a16:creationId xmlns:a16="http://schemas.microsoft.com/office/drawing/2014/main" id="{4E7613FF-F9AF-43F2-AABF-4AA905ED3A62}"/>
              </a:ext>
            </a:extLst>
          </p:cNvPr>
          <p:cNvSpPr txBox="1"/>
          <p:nvPr/>
        </p:nvSpPr>
        <p:spPr>
          <a:xfrm>
            <a:off x="179903" y="4860073"/>
            <a:ext cx="2532744" cy="200055"/>
          </a:xfrm>
          <a:prstGeom prst="rect">
            <a:avLst/>
          </a:prstGeom>
          <a:noFill/>
        </p:spPr>
        <p:txBody>
          <a:bodyPr wrap="squar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rgbClr val="000000"/>
                </a:solidFill>
                <a:effectLst/>
                <a:uLnTx/>
                <a:uFillTx/>
                <a:latin typeface="Arial"/>
                <a:ea typeface="+mn-ea"/>
                <a:cs typeface="+mn-cs"/>
                <a:hlinkClick r:id="rId7" tooltip="https://faszinationchemie.de/wissen-und-fakten/news/was-ist-eigentlich-insulin/"/>
              </a:rPr>
              <a:t>**This Photo</a:t>
            </a:r>
            <a:r>
              <a:rPr kumimoji="0" lang="en-US" sz="700" b="0" i="0" u="none" strike="noStrike" kern="1200" cap="none" spc="0" normalizeH="0" baseline="0" noProof="0" dirty="0">
                <a:ln>
                  <a:noFill/>
                </a:ln>
                <a:solidFill>
                  <a:srgbClr val="000000"/>
                </a:solidFill>
                <a:effectLst/>
                <a:uLnTx/>
                <a:uFillTx/>
                <a:latin typeface="Arial"/>
                <a:ea typeface="+mn-ea"/>
                <a:cs typeface="+mn-cs"/>
              </a:rPr>
              <a:t> by Unknown Author is licensed under </a:t>
            </a:r>
            <a:r>
              <a:rPr kumimoji="0" lang="en-US" sz="700" b="0" i="0" u="none" strike="noStrike" kern="1200" cap="none" spc="0" normalizeH="0" baseline="0" noProof="0" dirty="0">
                <a:ln>
                  <a:noFill/>
                </a:ln>
                <a:solidFill>
                  <a:srgbClr val="000000"/>
                </a:solidFill>
                <a:effectLst/>
                <a:uLnTx/>
                <a:uFillTx/>
                <a:latin typeface="Arial"/>
                <a:ea typeface="+mn-ea"/>
                <a:cs typeface="+mn-cs"/>
                <a:hlinkClick r:id="rId10" tooltip="https://creativecommons.org/licenses/by/3.0/"/>
              </a:rPr>
              <a:t>CC BY</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sp>
        <p:nvSpPr>
          <p:cNvPr id="35" name="TextBox 34">
            <a:extLst>
              <a:ext uri="{FF2B5EF4-FFF2-40B4-BE49-F238E27FC236}">
                <a16:creationId xmlns:a16="http://schemas.microsoft.com/office/drawing/2014/main" id="{BEAE8A10-A2DC-40BA-B6D4-13868DDA7726}"/>
              </a:ext>
            </a:extLst>
          </p:cNvPr>
          <p:cNvSpPr txBox="1"/>
          <p:nvPr/>
        </p:nvSpPr>
        <p:spPr>
          <a:xfrm>
            <a:off x="5612714" y="2833069"/>
            <a:ext cx="2255373" cy="830997"/>
          </a:xfrm>
          <a:prstGeom prst="rect">
            <a:avLst/>
          </a:prstGeom>
          <a:noFill/>
        </p:spPr>
        <p:txBody>
          <a:bodyPr wrap="square" rtlCol="0">
            <a:spAutoFit/>
          </a:bodyPr>
          <a:lstStyle/>
          <a:p>
            <a:pPr marL="0" marR="0" lvl="0" indent="0" algn="r" defTabSz="6858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FFFF"/>
                </a:solidFill>
                <a:effectLst/>
                <a:highlight>
                  <a:srgbClr val="000000"/>
                </a:highlight>
                <a:uLnTx/>
                <a:uFillTx/>
                <a:latin typeface="Arial"/>
                <a:ea typeface="+mn-ea"/>
                <a:cs typeface="+mn-cs"/>
              </a:rPr>
              <a:t>Biotechnology is producing medicines to save lives**</a:t>
            </a:r>
          </a:p>
        </p:txBody>
      </p:sp>
    </p:spTree>
    <p:extLst>
      <p:ext uri="{BB962C8B-B14F-4D97-AF65-F5344CB8AC3E}">
        <p14:creationId xmlns:p14="http://schemas.microsoft.com/office/powerpoint/2010/main" val="42109002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PRESGUID" val="f232296b-c727-4f0c-820d-081e2fec42c5"/>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016 Amgen Corporate Template_16x9_INTERNAL">
  <a:themeElements>
    <a:clrScheme name="AmgenColors">
      <a:dk1>
        <a:srgbClr val="000000"/>
      </a:dk1>
      <a:lt1>
        <a:srgbClr val="FFFFFF"/>
      </a:lt1>
      <a:dk2>
        <a:srgbClr val="716F73"/>
      </a:dk2>
      <a:lt2>
        <a:srgbClr val="00BCE4"/>
      </a:lt2>
      <a:accent1>
        <a:srgbClr val="0063C3"/>
      </a:accent1>
      <a:accent2>
        <a:srgbClr val="88C765"/>
      </a:accent2>
      <a:accent3>
        <a:srgbClr val="F3C108"/>
      </a:accent3>
      <a:accent4>
        <a:srgbClr val="D34D2F"/>
      </a:accent4>
      <a:accent5>
        <a:srgbClr val="597B7C"/>
      </a:accent5>
      <a:accent6>
        <a:srgbClr val="005480"/>
      </a:accent6>
      <a:hlink>
        <a:srgbClr val="2DBCB6"/>
      </a:hlink>
      <a:folHlink>
        <a:srgbClr val="B2A97E"/>
      </a:folHlink>
    </a:clrScheme>
    <a:fontScheme name="Amgen Corporate">
      <a:majorFont>
        <a:latin typeface="Calibri"/>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b="1"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28575" cap="rnd">
          <a:solidFill>
            <a:schemeClr val="tx1"/>
          </a:solidFill>
          <a:tailEnd type="stealth"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400" b="1" dirty="0" smtClean="0"/>
        </a:defPPr>
      </a:lstStyle>
    </a:txDef>
  </a:objectDefaults>
  <a:extraClrSchemeLst/>
  <a:extLst>
    <a:ext uri="{05A4C25C-085E-4340-85A3-A5531E510DB2}">
      <thm15:themeFamily xmlns:thm15="http://schemas.microsoft.com/office/thememl/2012/main" name="2017 Amgen Corporate Template_16x9_INTERNAL_EXTERNAL.potx" id="{48E5096D-00E7-4E9C-9704-737409897562}" vid="{EF1A956B-3B03-46FB-A2D5-71314C52DA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Notes0 xmlns="fe6d57dc-8276-4f31-9649-50f5ba114d1a" xsi:nil="true"/>
    <TaxCatchAll xmlns="5ed9c2b0-f032-4cf7-8ad6-b5e443140024" xsi:nil="true"/>
    <lcf76f155ced4ddcb4097134ff3c332f xmlns="fe6d57dc-8276-4f31-9649-50f5ba114d1a">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F200F1782138C4B9E441812814A8829" ma:contentTypeVersion="18" ma:contentTypeDescription="Create a new document." ma:contentTypeScope="" ma:versionID="9f178989a66ecd6715da17a7bf932237">
  <xsd:schema xmlns:xsd="http://www.w3.org/2001/XMLSchema" xmlns:xs="http://www.w3.org/2001/XMLSchema" xmlns:p="http://schemas.microsoft.com/office/2006/metadata/properties" xmlns:ns2="fe6d57dc-8276-4f31-9649-50f5ba114d1a" xmlns:ns3="5ed9c2b0-f032-4cf7-8ad6-b5e443140024" targetNamespace="http://schemas.microsoft.com/office/2006/metadata/properties" ma:root="true" ma:fieldsID="7477a053f3634884b0ccd2e48adee19d" ns2:_="" ns3:_="">
    <xsd:import namespace="fe6d57dc-8276-4f31-9649-50f5ba114d1a"/>
    <xsd:import namespace="5ed9c2b0-f032-4cf7-8ad6-b5e44314002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Location" minOccurs="0"/>
                <xsd:element ref="ns2:MediaServiceAutoKeyPoints" minOccurs="0"/>
                <xsd:element ref="ns2:MediaServiceKeyPoints" minOccurs="0"/>
                <xsd:element ref="ns2:Notes0"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6d57dc-8276-4f31-9649-50f5ba114d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Notes0" ma:index="19" nillable="true" ma:displayName="Notes" ma:internalName="Notes0">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1469612-62a0-4c26-bdab-2d2e22556af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ed9c2b0-f032-4cf7-8ad6-b5e44314002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ec884ff-1e60-4549-b758-53b43ef169d7}" ma:internalName="TaxCatchAll" ma:showField="CatchAllData" ma:web="5ed9c2b0-f032-4cf7-8ad6-b5e44314002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sisl xmlns:xsi="http://www.w3.org/2001/XMLSchema-instance" xmlns:xsd="http://www.w3.org/2001/XMLSchema" xmlns="http://www.boldonjames.com/2008/01/sie/internal/label" sislVersion="0" policy="82ad3a63-90ad-4a46-a3cb-757f4658e205" origin="userSelected">
  <element uid="768aceb2-b366-4b48-827b-e820edc548bd" value=""/>
</sisl>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E1D9A1F-7DD8-4062-BAB0-37CFF58DDEE7}">
  <ds:schemaRefs>
    <ds:schemaRef ds:uri="http://schemas.microsoft.com/office/2006/documentManagement/types"/>
    <ds:schemaRef ds:uri="http://purl.org/dc/terms/"/>
    <ds:schemaRef ds:uri="5ed9c2b0-f032-4cf7-8ad6-b5e443140024"/>
    <ds:schemaRef ds:uri="fe6d57dc-8276-4f31-9649-50f5ba114d1a"/>
    <ds:schemaRef ds:uri="http://purl.org/dc/elements/1.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D8802EE0-0BA3-4B15-856C-E8D882A2BD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6d57dc-8276-4f31-9649-50f5ba114d1a"/>
    <ds:schemaRef ds:uri="5ed9c2b0-f032-4cf7-8ad6-b5e44314002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AB7B97B-E8E2-485F-ADFA-FCFA7EEDB4AA}">
  <ds:schemaRefs>
    <ds:schemaRef ds:uri="http://www.boldonjames.com/2008/01/sie/internal/label"/>
    <ds:schemaRef ds:uri="http://www.w3.org/2001/XMLSchema"/>
  </ds:schemaRefs>
</ds:datastoreItem>
</file>

<file path=customXml/itemProps4.xml><?xml version="1.0" encoding="utf-8"?>
<ds:datastoreItem xmlns:ds="http://schemas.openxmlformats.org/officeDocument/2006/customXml" ds:itemID="{2C5864F2-2A8F-468B-B8DB-D12DD20FBDB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2017 Amgen Corporate Template_16x9_INTERNAL_EXTERNAL</Template>
  <TotalTime>41</TotalTime>
  <Words>670</Words>
  <Application>Microsoft Office PowerPoint</Application>
  <PresentationFormat>On-screen Show (16:9)</PresentationFormat>
  <Paragraphs>62</Paragraphs>
  <Slides>11</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Times New Roman</vt:lpstr>
      <vt:lpstr>2016 Amgen Corporate Template_16x9_INTERNAL</vt:lpstr>
      <vt:lpstr>Amgen Biotech Experience (ABE)</vt:lpstr>
      <vt:lpstr>PowerPoint Presentation</vt:lpstr>
      <vt:lpstr>ABE Reach and focus</vt:lpstr>
      <vt:lpstr>ABE Inspires!</vt:lpstr>
      <vt:lpstr>Lab sequence</vt:lpstr>
      <vt:lpstr>PowerPoint Presentation</vt:lpstr>
      <vt:lpstr>amgenbiotechexperience.com  Visit our website to find out more about this exciting program! </vt:lpstr>
      <vt:lpstr>Optional slides</vt:lpstr>
      <vt:lpstr>What is Biotech?</vt:lpstr>
      <vt:lpstr>Biotechnology Jobs</vt:lpstr>
      <vt:lpstr>[Template: insert abe photos from previous years]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Confidential Proprietary Information Policy</dc:title>
  <dc:creator>Ross, Angela</dc:creator>
  <cp:keywords>*$%NAB</cp:keywords>
  <cp:lastModifiedBy>LaVita, Silvia</cp:lastModifiedBy>
  <cp:revision>40</cp:revision>
  <dcterms:created xsi:type="dcterms:W3CDTF">2017-12-07T00:03:58Z</dcterms:created>
  <dcterms:modified xsi:type="dcterms:W3CDTF">2026-03-25T17:19:58Z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0x0101006F200F1782138C4B9E441812814A8829</vt:lpwstr>
  </property>
  <property fmtid="{D5CDD505-2E9C-101B-9397-08002B2CF9AE}" pid="3" name="docIndexRef">
    <vt:lpwstr>840c4f41-1281-4446-a10f-2b4ce1627f01</vt:lpwstr>
  </property>
  <property fmtid="{D5CDD505-2E9C-101B-9397-08002B2CF9AE}" pid="4" name="bjSaver">
    <vt:lpwstr>wtOFtOJEbJbCW4sFKXufo2nR/+UaOD/U</vt:lpwstr>
  </property>
  <property fmtid="{D5CDD505-2E9C-101B-9397-08002B2CF9AE}" pid="5" name="bjDocumentLabelXML">
    <vt:lpwstr>&lt;?xml version="1.0" encoding="us-ascii"?&gt;&lt;sisl xmlns:xsi="http://www.w3.org/2001/XMLSchema-instance" xmlns:xsd="http://www.w3.org/2001/XMLSchema" sislVersion="0" policy="82ad3a63-90ad-4a46-a3cb-757f4658e205" origin="userSelected" xmlns="http://www.boldonj</vt:lpwstr>
  </property>
  <property fmtid="{D5CDD505-2E9C-101B-9397-08002B2CF9AE}" pid="6" name="bjDocumentLabelXML-0">
    <vt:lpwstr>ames.com/2008/01/sie/internal/label"&gt;&lt;element uid="768aceb2-b366-4b48-827b-e820edc548bd" value="" /&gt;&lt;/sisl&gt;</vt:lpwstr>
  </property>
  <property fmtid="{D5CDD505-2E9C-101B-9397-08002B2CF9AE}" pid="7" name="bjDocumentSecurityLabel">
    <vt:lpwstr>Non-Amgen Business</vt:lpwstr>
  </property>
  <property fmtid="{D5CDD505-2E9C-101B-9397-08002B2CF9AE}" pid="8" name="MediaServiceImageTags">
    <vt:lpwstr/>
  </property>
</Properties>
</file>