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6" r:id="rId4"/>
    <p:sldMasterId id="2147483707" r:id="rId5"/>
  </p:sldMasterIdLst>
  <p:notesMasterIdLst>
    <p:notesMasterId r:id="rId3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280014-28D5-9E0A-EF3C-23CF3564C301}" name="Bhatta, Pradipti" initials="" userId="S::PBhatta@edc.org::3eb5dc90-2c0e-4998-bc30-537239c02f95" providerId="AD"/>
  <p188:author id="{D0A3302B-F5AD-4BEB-820B-CCE9D311267E}" name="Macheca, Erica" initials="ME" userId="S::emacheca@edc.org::7d24e2fa-b732-4abd-b1c1-a71b7b8b0cfd" providerId="AD"/>
  <p188:author id="{1F6B73B9-E005-7991-10EF-A8C111C9BB23}" name="Macheca, Erica" initials="EM" userId="S::EMacheca@edc.org::7d24e2fa-b732-4abd-b1c1-a71b7b8b0cfd" providerId="AD"/>
  <p188:author id="{CFC062FA-D127-454C-5E10-5E8B248B530A}" name="Ouellet, Kerry" initials="KO" userId="S::KOuellet@edc.org::61b752f6-cfd1-4050-8147-176eb19a70c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7F1037-1D2F-1B29-F363-036DEDEFE94E}" v="10" dt="2025-12-11T23:50:42.897"/>
    <p1510:client id="{316BE6E2-F518-C454-5146-EC6529B16097}" v="12" dt="2025-12-12T16:39:13.192"/>
    <p1510:client id="{5D754528-E47A-9694-DFC9-B976940980B0}" v="25" dt="2025-12-11T21:30:31.026"/>
  </p1510:revLst>
</p1510:revInfo>
</file>

<file path=ppt/tableStyles.xml><?xml version="1.0" encoding="utf-8"?>
<a:tblStyleLst xmlns:a="http://schemas.openxmlformats.org/drawingml/2006/main" def="{7D81ACCD-87AE-4135-B266-CCB60D25A7F2}">
  <a:tblStyle styleId="{7D81ACCD-87AE-4135-B266-CCB60D25A7F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437C1B2-6DA7-462B-9794-50EC36E3396B}"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3947" autoAdjust="0"/>
  </p:normalViewPr>
  <p:slideViewPr>
    <p:cSldViewPr snapToGrid="0">
      <p:cViewPr varScale="1">
        <p:scale>
          <a:sx n="108" d="100"/>
          <a:sy n="108" d="100"/>
        </p:scale>
        <p:origin x="408"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atta, Pradipti" userId="S::pbhatta@edc.org::3eb5dc90-2c0e-4998-bc30-537239c02f95" providerId="AD" clId="Web-{197F1037-1D2F-1B29-F363-036DEDEFE94E}"/>
    <pc:docChg chg="modSld">
      <pc:chgData name="Bhatta, Pradipti" userId="S::pbhatta@edc.org::3eb5dc90-2c0e-4998-bc30-537239c02f95" providerId="AD" clId="Web-{197F1037-1D2F-1B29-F363-036DEDEFE94E}" dt="2025-12-11T23:50:42.897" v="9" actId="1076"/>
      <pc:docMkLst>
        <pc:docMk/>
      </pc:docMkLst>
      <pc:sldChg chg="modSp">
        <pc:chgData name="Bhatta, Pradipti" userId="S::pbhatta@edc.org::3eb5dc90-2c0e-4998-bc30-537239c02f95" providerId="AD" clId="Web-{197F1037-1D2F-1B29-F363-036DEDEFE94E}" dt="2025-12-11T23:50:42.897" v="9" actId="1076"/>
        <pc:sldMkLst>
          <pc:docMk/>
          <pc:sldMk cId="0" sldId="271"/>
        </pc:sldMkLst>
        <pc:spChg chg="mod">
          <ac:chgData name="Bhatta, Pradipti" userId="S::pbhatta@edc.org::3eb5dc90-2c0e-4998-bc30-537239c02f95" providerId="AD" clId="Web-{197F1037-1D2F-1B29-F363-036DEDEFE94E}" dt="2025-12-11T23:50:42.897" v="9" actId="1076"/>
          <ac:spMkLst>
            <pc:docMk/>
            <pc:sldMk cId="0" sldId="271"/>
            <ac:spMk id="399" creationId="{00000000-0000-0000-0000-000000000000}"/>
          </ac:spMkLst>
        </pc:spChg>
        <pc:grpChg chg="mod ord">
          <ac:chgData name="Bhatta, Pradipti" userId="S::pbhatta@edc.org::3eb5dc90-2c0e-4998-bc30-537239c02f95" providerId="AD" clId="Web-{197F1037-1D2F-1B29-F363-036DEDEFE94E}" dt="2025-12-11T23:50:35.944" v="8"/>
          <ac:grpSpMkLst>
            <pc:docMk/>
            <pc:sldMk cId="0" sldId="271"/>
            <ac:grpSpMk id="3" creationId="{A5135772-E324-DE71-CE11-0E7E3FEE12FE}"/>
          </ac:grpSpMkLst>
        </pc:grpChg>
        <pc:picChg chg="mod">
          <ac:chgData name="Bhatta, Pradipti" userId="S::pbhatta@edc.org::3eb5dc90-2c0e-4998-bc30-537239c02f95" providerId="AD" clId="Web-{197F1037-1D2F-1B29-F363-036DEDEFE94E}" dt="2025-12-11T23:50:21.116" v="5" actId="1076"/>
          <ac:picMkLst>
            <pc:docMk/>
            <pc:sldMk cId="0" sldId="271"/>
            <ac:picMk id="2" creationId="{8BE154EB-5899-F63C-13B3-64FA6B0A01F1}"/>
          </ac:picMkLst>
        </pc:picChg>
        <pc:picChg chg="mod">
          <ac:chgData name="Bhatta, Pradipti" userId="S::pbhatta@edc.org::3eb5dc90-2c0e-4998-bc30-537239c02f95" providerId="AD" clId="Web-{197F1037-1D2F-1B29-F363-036DEDEFE94E}" dt="2025-12-11T23:49:44.757" v="1" actId="1076"/>
          <ac:picMkLst>
            <pc:docMk/>
            <pc:sldMk cId="0" sldId="271"/>
            <ac:picMk id="400" creationId="{00000000-0000-0000-0000-000000000000}"/>
          </ac:picMkLst>
        </pc:picChg>
      </pc:sldChg>
    </pc:docChg>
  </pc:docChgLst>
  <pc:docChgLst>
    <pc:chgData name="Boghossian, Libby" userId="S::lboghossian@edc.org::5b492e6c-22ca-41c4-941c-d70be2eb51a4" providerId="AD" clId="Web-{316BE6E2-F518-C454-5146-EC6529B16097}"/>
    <pc:docChg chg="modSld">
      <pc:chgData name="Boghossian, Libby" userId="S::lboghossian@edc.org::5b492e6c-22ca-41c4-941c-d70be2eb51a4" providerId="AD" clId="Web-{316BE6E2-F518-C454-5146-EC6529B16097}" dt="2025-12-12T16:39:09.520" v="5" actId="14100"/>
      <pc:docMkLst>
        <pc:docMk/>
      </pc:docMkLst>
      <pc:sldChg chg="addSp delSp modSp">
        <pc:chgData name="Boghossian, Libby" userId="S::lboghossian@edc.org::5b492e6c-22ca-41c4-941c-d70be2eb51a4" providerId="AD" clId="Web-{316BE6E2-F518-C454-5146-EC6529B16097}" dt="2025-12-12T16:39:09.520" v="5" actId="14100"/>
        <pc:sldMkLst>
          <pc:docMk/>
          <pc:sldMk cId="0" sldId="260"/>
        </pc:sldMkLst>
        <pc:picChg chg="add mod">
          <ac:chgData name="Boghossian, Libby" userId="S::lboghossian@edc.org::5b492e6c-22ca-41c4-941c-d70be2eb51a4" providerId="AD" clId="Web-{316BE6E2-F518-C454-5146-EC6529B16097}" dt="2025-12-12T16:39:09.520" v="5" actId="14100"/>
          <ac:picMkLst>
            <pc:docMk/>
            <pc:sldMk cId="0" sldId="260"/>
            <ac:picMk id="2" creationId="{810739D4-E81E-CFE5-1748-EA732CE37283}"/>
          </ac:picMkLst>
        </pc:picChg>
        <pc:picChg chg="del">
          <ac:chgData name="Boghossian, Libby" userId="S::lboghossian@edc.org::5b492e6c-22ca-41c4-941c-d70be2eb51a4" providerId="AD" clId="Web-{316BE6E2-F518-C454-5146-EC6529B16097}" dt="2025-12-12T16:39:01.208" v="2"/>
          <ac:picMkLst>
            <pc:docMk/>
            <pc:sldMk cId="0" sldId="260"/>
            <ac:picMk id="328" creationId="{00000000-0000-0000-0000-000000000000}"/>
          </ac:picMkLst>
        </pc:picChg>
      </pc:sldChg>
    </pc:docChg>
  </pc:docChgLst>
  <pc:docChgLst>
    <pc:chgData name="Ouellet, Kerry" userId="61b752f6-cfd1-4050-8147-176eb19a70c4" providerId="ADAL" clId="{F15225B6-516F-4970-8D4E-73653AD41915}"/>
    <pc:docChg chg="modSld">
      <pc:chgData name="Ouellet, Kerry" userId="61b752f6-cfd1-4050-8147-176eb19a70c4" providerId="ADAL" clId="{F15225B6-516F-4970-8D4E-73653AD41915}" dt="2025-12-09T20:49:55.523" v="10" actId="20577"/>
      <pc:docMkLst>
        <pc:docMk/>
      </pc:docMkLst>
      <pc:sldChg chg="modSp mod">
        <pc:chgData name="Ouellet, Kerry" userId="61b752f6-cfd1-4050-8147-176eb19a70c4" providerId="ADAL" clId="{F15225B6-516F-4970-8D4E-73653AD41915}" dt="2025-12-08T13:35:20.981" v="1" actId="1076"/>
        <pc:sldMkLst>
          <pc:docMk/>
          <pc:sldMk cId="0" sldId="256"/>
        </pc:sldMkLst>
        <pc:spChg chg="mod">
          <ac:chgData name="Ouellet, Kerry" userId="61b752f6-cfd1-4050-8147-176eb19a70c4" providerId="ADAL" clId="{F15225B6-516F-4970-8D4E-73653AD41915}" dt="2025-12-08T13:35:20.981" v="1" actId="1076"/>
          <ac:spMkLst>
            <pc:docMk/>
            <pc:sldMk cId="0" sldId="256"/>
            <ac:spMk id="302" creationId="{00000000-0000-0000-0000-000000000000}"/>
          </ac:spMkLst>
        </pc:spChg>
      </pc:sldChg>
      <pc:sldChg chg="modSp mod">
        <pc:chgData name="Ouellet, Kerry" userId="61b752f6-cfd1-4050-8147-176eb19a70c4" providerId="ADAL" clId="{F15225B6-516F-4970-8D4E-73653AD41915}" dt="2025-11-20T02:02:16.070" v="0" actId="20577"/>
        <pc:sldMkLst>
          <pc:docMk/>
          <pc:sldMk cId="0" sldId="267"/>
        </pc:sldMkLst>
        <pc:spChg chg="mod">
          <ac:chgData name="Ouellet, Kerry" userId="61b752f6-cfd1-4050-8147-176eb19a70c4" providerId="ADAL" clId="{F15225B6-516F-4970-8D4E-73653AD41915}" dt="2025-11-20T02:02:16.070" v="0" actId="20577"/>
          <ac:spMkLst>
            <pc:docMk/>
            <pc:sldMk cId="0" sldId="267"/>
            <ac:spMk id="372" creationId="{00000000-0000-0000-0000-000000000000}"/>
          </ac:spMkLst>
        </pc:spChg>
      </pc:sldChg>
      <pc:sldChg chg="modSp mod">
        <pc:chgData name="Ouellet, Kerry" userId="61b752f6-cfd1-4050-8147-176eb19a70c4" providerId="ADAL" clId="{F15225B6-516F-4970-8D4E-73653AD41915}" dt="2025-12-09T20:49:41.503" v="7" actId="1076"/>
        <pc:sldMkLst>
          <pc:docMk/>
          <pc:sldMk cId="0" sldId="268"/>
        </pc:sldMkLst>
        <pc:spChg chg="mod">
          <ac:chgData name="Ouellet, Kerry" userId="61b752f6-cfd1-4050-8147-176eb19a70c4" providerId="ADAL" clId="{F15225B6-516F-4970-8D4E-73653AD41915}" dt="2025-12-09T20:49:41.503" v="7" actId="1076"/>
          <ac:spMkLst>
            <pc:docMk/>
            <pc:sldMk cId="0" sldId="268"/>
            <ac:spMk id="380" creationId="{00000000-0000-0000-0000-000000000000}"/>
          </ac:spMkLst>
        </pc:spChg>
      </pc:sldChg>
      <pc:sldChg chg="modSp mod">
        <pc:chgData name="Ouellet, Kerry" userId="61b752f6-cfd1-4050-8147-176eb19a70c4" providerId="ADAL" clId="{F15225B6-516F-4970-8D4E-73653AD41915}" dt="2025-12-09T20:49:55.523" v="10" actId="20577"/>
        <pc:sldMkLst>
          <pc:docMk/>
          <pc:sldMk cId="0" sldId="269"/>
        </pc:sldMkLst>
        <pc:spChg chg="mod">
          <ac:chgData name="Ouellet, Kerry" userId="61b752f6-cfd1-4050-8147-176eb19a70c4" providerId="ADAL" clId="{F15225B6-516F-4970-8D4E-73653AD41915}" dt="2025-12-09T20:49:55.523" v="10" actId="20577"/>
          <ac:spMkLst>
            <pc:docMk/>
            <pc:sldMk cId="0" sldId="269"/>
            <ac:spMk id="387" creationId="{00000000-0000-0000-0000-000000000000}"/>
          </ac:spMkLst>
        </pc:spChg>
      </pc:sldChg>
      <pc:sldChg chg="modSp mod">
        <pc:chgData name="Ouellet, Kerry" userId="61b752f6-cfd1-4050-8147-176eb19a70c4" providerId="ADAL" clId="{F15225B6-516F-4970-8D4E-73653AD41915}" dt="2025-12-09T20:49:33.974" v="6" actId="1076"/>
        <pc:sldMkLst>
          <pc:docMk/>
          <pc:sldMk cId="0" sldId="275"/>
        </pc:sldMkLst>
        <pc:spChg chg="mod">
          <ac:chgData name="Ouellet, Kerry" userId="61b752f6-cfd1-4050-8147-176eb19a70c4" providerId="ADAL" clId="{F15225B6-516F-4970-8D4E-73653AD41915}" dt="2025-12-09T20:49:33.974" v="6" actId="1076"/>
          <ac:spMkLst>
            <pc:docMk/>
            <pc:sldMk cId="0" sldId="275"/>
            <ac:spMk id="426" creationId="{00000000-0000-0000-0000-000000000000}"/>
          </ac:spMkLst>
        </pc:spChg>
      </pc:sldChg>
      <pc:sldChg chg="modSp mod">
        <pc:chgData name="Ouellet, Kerry" userId="61b752f6-cfd1-4050-8147-176eb19a70c4" providerId="ADAL" clId="{F15225B6-516F-4970-8D4E-73653AD41915}" dt="2025-12-09T20:49:17.978" v="3" actId="1076"/>
        <pc:sldMkLst>
          <pc:docMk/>
          <pc:sldMk cId="0" sldId="278"/>
        </pc:sldMkLst>
        <pc:spChg chg="mod">
          <ac:chgData name="Ouellet, Kerry" userId="61b752f6-cfd1-4050-8147-176eb19a70c4" providerId="ADAL" clId="{F15225B6-516F-4970-8D4E-73653AD41915}" dt="2025-12-09T20:49:17.978" v="3" actId="1076"/>
          <ac:spMkLst>
            <pc:docMk/>
            <pc:sldMk cId="0" sldId="278"/>
            <ac:spMk id="449" creationId="{00000000-0000-0000-0000-000000000000}"/>
          </ac:spMkLst>
        </pc:spChg>
      </pc:sldChg>
      <pc:sldChg chg="modSp mod">
        <pc:chgData name="Ouellet, Kerry" userId="61b752f6-cfd1-4050-8147-176eb19a70c4" providerId="ADAL" clId="{F15225B6-516F-4970-8D4E-73653AD41915}" dt="2025-12-09T20:49:13.821" v="2" actId="1076"/>
        <pc:sldMkLst>
          <pc:docMk/>
          <pc:sldMk cId="0" sldId="279"/>
        </pc:sldMkLst>
        <pc:spChg chg="mod">
          <ac:chgData name="Ouellet, Kerry" userId="61b752f6-cfd1-4050-8147-176eb19a70c4" providerId="ADAL" clId="{F15225B6-516F-4970-8D4E-73653AD41915}" dt="2025-12-09T20:49:13.821" v="2" actId="1076"/>
          <ac:spMkLst>
            <pc:docMk/>
            <pc:sldMk cId="0" sldId="279"/>
            <ac:spMk id="455" creationId="{00000000-0000-0000-0000-000000000000}"/>
          </ac:spMkLst>
        </pc:spChg>
      </pc:sldChg>
    </pc:docChg>
  </pc:docChgLst>
  <pc:docChgLst>
    <pc:chgData name="Glueck, Susan" userId="S::sglueck@edc.org::6bddbe2e-e29d-4ae9-bdf6-ff7645846381" providerId="AD" clId="Web-{954978AC-48AD-EF0D-D2A0-2B1BBFFBB265}"/>
    <pc:docChg chg="modSld">
      <pc:chgData name="Glueck, Susan" userId="S::sglueck@edc.org::6bddbe2e-e29d-4ae9-bdf6-ff7645846381" providerId="AD" clId="Web-{954978AC-48AD-EF0D-D2A0-2B1BBFFBB265}" dt="2025-11-21T20:50:27.431" v="15" actId="20577"/>
      <pc:docMkLst>
        <pc:docMk/>
      </pc:docMkLst>
      <pc:sldChg chg="modSp modCm">
        <pc:chgData name="Glueck, Susan" userId="S::sglueck@edc.org::6bddbe2e-e29d-4ae9-bdf6-ff7645846381" providerId="AD" clId="Web-{954978AC-48AD-EF0D-D2A0-2B1BBFFBB265}" dt="2025-11-21T20:50:27.431" v="15" actId="20577"/>
        <pc:sldMkLst>
          <pc:docMk/>
          <pc:sldMk cId="0" sldId="267"/>
        </pc:sldMkLst>
        <pc:spChg chg="mod">
          <ac:chgData name="Glueck, Susan" userId="S::sglueck@edc.org::6bddbe2e-e29d-4ae9-bdf6-ff7645846381" providerId="AD" clId="Web-{954978AC-48AD-EF0D-D2A0-2B1BBFFBB265}" dt="2025-11-21T20:50:27.431" v="15" actId="20577"/>
          <ac:spMkLst>
            <pc:docMk/>
            <pc:sldMk cId="0" sldId="267"/>
            <ac:spMk id="373" creationId="{00000000-0000-0000-0000-000000000000}"/>
          </ac:spMkLst>
        </pc:spChg>
        <pc:extLst>
          <p:ext xmlns:p="http://schemas.openxmlformats.org/presentationml/2006/main" uri="{D6D511B9-2390-475A-947B-AFAB55BFBCF1}">
            <pc226:cmChg xmlns:pc226="http://schemas.microsoft.com/office/powerpoint/2022/06/main/command" chg="mod">
              <pc226:chgData name="Glueck, Susan" userId="S::sglueck@edc.org::6bddbe2e-e29d-4ae9-bdf6-ff7645846381" providerId="AD" clId="Web-{954978AC-48AD-EF0D-D2A0-2B1BBFFBB265}" dt="2025-11-21T20:50:24.400" v="14" actId="20577"/>
              <pc2:cmMkLst xmlns:pc2="http://schemas.microsoft.com/office/powerpoint/2019/9/main/command">
                <pc:docMk/>
                <pc:sldMk cId="0" sldId="267"/>
                <pc2:cmMk id="{323383F6-7CA9-4BE4-A166-B98A9A6C251C}"/>
              </pc2:cmMkLst>
            </pc226:cmChg>
          </p:ext>
        </pc:extLst>
      </pc:sldChg>
    </pc:docChg>
  </pc:docChgLst>
  <pc:docChgLst>
    <pc:chgData name="Macheca, Erica" userId="7d24e2fa-b732-4abd-b1c1-a71b7b8b0cfd" providerId="ADAL" clId="{BECC9822-43D1-4B65-B94C-DB2EB0C0487B}"/>
    <pc:docChg chg="modSld">
      <pc:chgData name="Macheca, Erica" userId="7d24e2fa-b732-4abd-b1c1-a71b7b8b0cfd" providerId="ADAL" clId="{BECC9822-43D1-4B65-B94C-DB2EB0C0487B}" dt="2025-11-14T21:45:56.158" v="59" actId="20577"/>
      <pc:docMkLst>
        <pc:docMk/>
      </pc:docMkLst>
      <pc:sldChg chg="modNotesTx">
        <pc:chgData name="Macheca, Erica" userId="7d24e2fa-b732-4abd-b1c1-a71b7b8b0cfd" providerId="ADAL" clId="{BECC9822-43D1-4B65-B94C-DB2EB0C0487B}" dt="2025-11-13T23:03:19.077" v="8" actId="20577"/>
        <pc:sldMkLst>
          <pc:docMk/>
          <pc:sldMk cId="0" sldId="269"/>
        </pc:sldMkLst>
      </pc:sldChg>
      <pc:sldChg chg="addSp modSp mod">
        <pc:chgData name="Macheca, Erica" userId="7d24e2fa-b732-4abd-b1c1-a71b7b8b0cfd" providerId="ADAL" clId="{BECC9822-43D1-4B65-B94C-DB2EB0C0487B}" dt="2025-11-14T21:04:30.651" v="22" actId="1076"/>
        <pc:sldMkLst>
          <pc:docMk/>
          <pc:sldMk cId="0" sldId="274"/>
        </pc:sldMkLst>
        <pc:spChg chg="add mod">
          <ac:chgData name="Macheca, Erica" userId="7d24e2fa-b732-4abd-b1c1-a71b7b8b0cfd" providerId="ADAL" clId="{BECC9822-43D1-4B65-B94C-DB2EB0C0487B}" dt="2025-11-14T21:04:30.651" v="22" actId="1076"/>
          <ac:spMkLst>
            <pc:docMk/>
            <pc:sldMk cId="0" sldId="274"/>
            <ac:spMk id="2" creationId="{0F0C5413-4DE6-A76C-0C2C-BA6D64B70A43}"/>
          </ac:spMkLst>
        </pc:spChg>
      </pc:sldChg>
      <pc:sldChg chg="modNotesTx">
        <pc:chgData name="Macheca, Erica" userId="7d24e2fa-b732-4abd-b1c1-a71b7b8b0cfd" providerId="ADAL" clId="{BECC9822-43D1-4B65-B94C-DB2EB0C0487B}" dt="2025-11-14T21:45:56.158" v="59" actId="20577"/>
        <pc:sldMkLst>
          <pc:docMk/>
          <pc:sldMk cId="0" sldId="279"/>
        </pc:sldMkLst>
      </pc:sldChg>
    </pc:docChg>
  </pc:docChgLst>
  <pc:docChgLst>
    <pc:chgData name="Glueck, Susan" userId="6bddbe2e-e29d-4ae9-bdf6-ff7645846381" providerId="ADAL" clId="{3F0BA318-5D50-56E5-A3E5-A60D0EBACEB6}"/>
    <pc:docChg chg="modSld">
      <pc:chgData name="Glueck, Susan" userId="6bddbe2e-e29d-4ae9-bdf6-ff7645846381" providerId="ADAL" clId="{3F0BA318-5D50-56E5-A3E5-A60D0EBACEB6}" dt="2025-12-01T16:27:23.373" v="0" actId="207"/>
      <pc:docMkLst>
        <pc:docMk/>
      </pc:docMkLst>
      <pc:sldChg chg="modSp mod">
        <pc:chgData name="Glueck, Susan" userId="6bddbe2e-e29d-4ae9-bdf6-ff7645846381" providerId="ADAL" clId="{3F0BA318-5D50-56E5-A3E5-A60D0EBACEB6}" dt="2025-12-01T16:27:23.373" v="0" actId="207"/>
        <pc:sldMkLst>
          <pc:docMk/>
          <pc:sldMk cId="0" sldId="256"/>
        </pc:sldMkLst>
        <pc:spChg chg="mod">
          <ac:chgData name="Glueck, Susan" userId="6bddbe2e-e29d-4ae9-bdf6-ff7645846381" providerId="ADAL" clId="{3F0BA318-5D50-56E5-A3E5-A60D0EBACEB6}" dt="2025-12-01T16:27:23.373" v="0" actId="207"/>
          <ac:spMkLst>
            <pc:docMk/>
            <pc:sldMk cId="0" sldId="256"/>
            <ac:spMk id="302" creationId="{00000000-0000-0000-0000-000000000000}"/>
          </ac:spMkLst>
        </pc:spChg>
      </pc:sldChg>
    </pc:docChg>
  </pc:docChgLst>
  <pc:docChgLst>
    <pc:chgData name="Bhatta, Pradipti" userId="3eb5dc90-2c0e-4998-bc30-537239c02f95" providerId="ADAL" clId="{5D3CD964-EDE7-4BAD-B6F4-7079C16DC62C}"/>
    <pc:docChg chg="modSld modMainMaster">
      <pc:chgData name="Bhatta, Pradipti" userId="3eb5dc90-2c0e-4998-bc30-537239c02f95" providerId="ADAL" clId="{5D3CD964-EDE7-4BAD-B6F4-7079C16DC62C}" dt="2025-12-11T23:45:14.916" v="22" actId="14100"/>
      <pc:docMkLst>
        <pc:docMk/>
      </pc:docMkLst>
      <pc:sldChg chg="modSp mod modShow">
        <pc:chgData name="Bhatta, Pradipti" userId="3eb5dc90-2c0e-4998-bc30-537239c02f95" providerId="ADAL" clId="{5D3CD964-EDE7-4BAD-B6F4-7079C16DC62C}" dt="2025-12-11T17:54:48.660" v="12" actId="12"/>
        <pc:sldMkLst>
          <pc:docMk/>
          <pc:sldMk cId="0" sldId="256"/>
        </pc:sldMkLst>
        <pc:spChg chg="mod">
          <ac:chgData name="Bhatta, Pradipti" userId="3eb5dc90-2c0e-4998-bc30-537239c02f95" providerId="ADAL" clId="{5D3CD964-EDE7-4BAD-B6F4-7079C16DC62C}" dt="2025-12-11T17:54:48.660" v="12" actId="12"/>
          <ac:spMkLst>
            <pc:docMk/>
            <pc:sldMk cId="0" sldId="256"/>
            <ac:spMk id="302" creationId="{00000000-0000-0000-0000-000000000000}"/>
          </ac:spMkLst>
        </pc:spChg>
      </pc:sldChg>
      <pc:sldChg chg="modSp mod">
        <pc:chgData name="Bhatta, Pradipti" userId="3eb5dc90-2c0e-4998-bc30-537239c02f95" providerId="ADAL" clId="{5D3CD964-EDE7-4BAD-B6F4-7079C16DC62C}" dt="2025-12-11T18:02:39.215" v="16" actId="1076"/>
        <pc:sldMkLst>
          <pc:docMk/>
          <pc:sldMk cId="0" sldId="260"/>
        </pc:sldMkLst>
        <pc:spChg chg="mod">
          <ac:chgData name="Bhatta, Pradipti" userId="3eb5dc90-2c0e-4998-bc30-537239c02f95" providerId="ADAL" clId="{5D3CD964-EDE7-4BAD-B6F4-7079C16DC62C}" dt="2025-12-11T18:02:39.215" v="16" actId="1076"/>
          <ac:spMkLst>
            <pc:docMk/>
            <pc:sldMk cId="0" sldId="260"/>
            <ac:spMk id="327" creationId="{00000000-0000-0000-0000-000000000000}"/>
          </ac:spMkLst>
        </pc:spChg>
      </pc:sldChg>
      <pc:sldChg chg="modSp mod">
        <pc:chgData name="Bhatta, Pradipti" userId="3eb5dc90-2c0e-4998-bc30-537239c02f95" providerId="ADAL" clId="{5D3CD964-EDE7-4BAD-B6F4-7079C16DC62C}" dt="2025-12-11T23:45:14.916" v="22" actId="14100"/>
        <pc:sldMkLst>
          <pc:docMk/>
          <pc:sldMk cId="0" sldId="271"/>
        </pc:sldMkLst>
        <pc:spChg chg="mod">
          <ac:chgData name="Bhatta, Pradipti" userId="3eb5dc90-2c0e-4998-bc30-537239c02f95" providerId="ADAL" clId="{5D3CD964-EDE7-4BAD-B6F4-7079C16DC62C}" dt="2025-12-11T23:45:14.916" v="22" actId="14100"/>
          <ac:spMkLst>
            <pc:docMk/>
            <pc:sldMk cId="0" sldId="271"/>
            <ac:spMk id="399" creationId="{00000000-0000-0000-0000-000000000000}"/>
          </ac:spMkLst>
        </pc:spChg>
      </pc:sldChg>
      <pc:sldMasterChg chg="modSp mod">
        <pc:chgData name="Bhatta, Pradipti" userId="3eb5dc90-2c0e-4998-bc30-537239c02f95" providerId="ADAL" clId="{5D3CD964-EDE7-4BAD-B6F4-7079C16DC62C}" dt="2025-12-11T18:11:30.057" v="20" actId="20577"/>
        <pc:sldMasterMkLst>
          <pc:docMk/>
          <pc:sldMasterMk cId="0" sldId="2147483706"/>
        </pc:sldMasterMkLst>
        <pc:spChg chg="mod">
          <ac:chgData name="Bhatta, Pradipti" userId="3eb5dc90-2c0e-4998-bc30-537239c02f95" providerId="ADAL" clId="{5D3CD964-EDE7-4BAD-B6F4-7079C16DC62C}" dt="2025-12-11T18:11:30.057" v="20" actId="20577"/>
          <ac:spMkLst>
            <pc:docMk/>
            <pc:sldMasterMk cId="0" sldId="2147483706"/>
            <ac:spMk id="7" creationId="{00000000-0000-0000-0000-000000000000}"/>
          </ac:spMkLst>
        </pc:spChg>
        <pc:picChg chg="mod">
          <ac:chgData name="Bhatta, Pradipti" userId="3eb5dc90-2c0e-4998-bc30-537239c02f95" providerId="ADAL" clId="{5D3CD964-EDE7-4BAD-B6F4-7079C16DC62C}" dt="2025-12-11T17:48:54.516" v="0" actId="14826"/>
          <ac:picMkLst>
            <pc:docMk/>
            <pc:sldMasterMk cId="0" sldId="2147483706"/>
            <ac:picMk id="10" creationId="{00000000-0000-0000-0000-000000000000}"/>
          </ac:picMkLst>
        </pc:picChg>
      </pc:sldMasterChg>
      <pc:sldMasterChg chg="modSp mod">
        <pc:chgData name="Bhatta, Pradipti" userId="3eb5dc90-2c0e-4998-bc30-537239c02f95" providerId="ADAL" clId="{5D3CD964-EDE7-4BAD-B6F4-7079C16DC62C}" dt="2025-12-11T18:11:10.823" v="18" actId="20577"/>
        <pc:sldMasterMkLst>
          <pc:docMk/>
          <pc:sldMasterMk cId="0" sldId="2147483707"/>
        </pc:sldMasterMkLst>
        <pc:spChg chg="mod">
          <ac:chgData name="Bhatta, Pradipti" userId="3eb5dc90-2c0e-4998-bc30-537239c02f95" providerId="ADAL" clId="{5D3CD964-EDE7-4BAD-B6F4-7079C16DC62C}" dt="2025-12-11T18:11:10.823" v="18" actId="20577"/>
          <ac:spMkLst>
            <pc:docMk/>
            <pc:sldMasterMk cId="0" sldId="2147483707"/>
            <ac:spMk id="154" creationId="{00000000-0000-0000-0000-000000000000}"/>
          </ac:spMkLst>
        </pc:spChg>
        <pc:picChg chg="mod">
          <ac:chgData name="Bhatta, Pradipti" userId="3eb5dc90-2c0e-4998-bc30-537239c02f95" providerId="ADAL" clId="{5D3CD964-EDE7-4BAD-B6F4-7079C16DC62C}" dt="2025-12-11T17:53:14.589" v="4" actId="14826"/>
          <ac:picMkLst>
            <pc:docMk/>
            <pc:sldMasterMk cId="0" sldId="2147483707"/>
            <ac:picMk id="157" creationId="{00000000-0000-0000-0000-000000000000}"/>
          </ac:picMkLst>
        </pc:picChg>
      </pc:sldMasterChg>
    </pc:docChg>
  </pc:docChgLst>
  <pc:docChgLst>
    <pc:chgData name="Bhatta, Pradipti" userId="S::pbhatta@edc.org::3eb5dc90-2c0e-4998-bc30-537239c02f95" providerId="AD" clId="Web-{5D754528-E47A-9694-DFC9-B976940980B0}"/>
    <pc:docChg chg="modSld">
      <pc:chgData name="Bhatta, Pradipti" userId="S::pbhatta@edc.org::3eb5dc90-2c0e-4998-bc30-537239c02f95" providerId="AD" clId="Web-{5D754528-E47A-9694-DFC9-B976940980B0}" dt="2025-12-11T21:30:31.026" v="7"/>
      <pc:docMkLst>
        <pc:docMk/>
      </pc:docMkLst>
      <pc:sldChg chg="addSp modSp">
        <pc:chgData name="Bhatta, Pradipti" userId="S::pbhatta@edc.org::3eb5dc90-2c0e-4998-bc30-537239c02f95" providerId="AD" clId="Web-{5D754528-E47A-9694-DFC9-B976940980B0}" dt="2025-12-11T21:30:31.026" v="7"/>
        <pc:sldMkLst>
          <pc:docMk/>
          <pc:sldMk cId="0" sldId="271"/>
        </pc:sldMkLst>
        <pc:grpChg chg="add">
          <ac:chgData name="Bhatta, Pradipti" userId="S::pbhatta@edc.org::3eb5dc90-2c0e-4998-bc30-537239c02f95" providerId="AD" clId="Web-{5D754528-E47A-9694-DFC9-B976940980B0}" dt="2025-12-11T21:30:31.026" v="7"/>
          <ac:grpSpMkLst>
            <pc:docMk/>
            <pc:sldMk cId="0" sldId="271"/>
            <ac:grpSpMk id="3" creationId="{A5135772-E324-DE71-CE11-0E7E3FEE12FE}"/>
          </ac:grpSpMkLst>
        </pc:grpChg>
        <pc:picChg chg="add mod">
          <ac:chgData name="Bhatta, Pradipti" userId="S::pbhatta@edc.org::3eb5dc90-2c0e-4998-bc30-537239c02f95" providerId="AD" clId="Web-{5D754528-E47A-9694-DFC9-B976940980B0}" dt="2025-12-11T21:30:23.276" v="6" actId="1076"/>
          <ac:picMkLst>
            <pc:docMk/>
            <pc:sldMk cId="0" sldId="271"/>
            <ac:picMk id="2" creationId="{8BE154EB-5899-F63C-13B3-64FA6B0A01F1}"/>
          </ac:picMkLst>
        </pc:picChg>
        <pc:picChg chg="mod">
          <ac:chgData name="Bhatta, Pradipti" userId="S::pbhatta@edc.org::3eb5dc90-2c0e-4998-bc30-537239c02f95" providerId="AD" clId="Web-{5D754528-E47A-9694-DFC9-B976940980B0}" dt="2025-12-11T21:30:17.667" v="5" actId="1076"/>
          <ac:picMkLst>
            <pc:docMk/>
            <pc:sldMk cId="0" sldId="271"/>
            <ac:picMk id="400" creationId="{00000000-0000-0000-0000-000000000000}"/>
          </ac:picMkLst>
        </pc:picChg>
      </pc:sldChg>
    </pc:docChg>
  </pc:docChgLst>
  <pc:docChgLst>
    <pc:chgData name="Macheca, Erica" userId="S::emacheca@edc.org::7d24e2fa-b732-4abd-b1c1-a71b7b8b0cfd" providerId="AD" clId="Web-{EC476F2C-7DAA-4933-A5BB-4B62D43895D1}"/>
    <pc:docChg chg="mod">
      <pc:chgData name="Macheca, Erica" userId="S::emacheca@edc.org::7d24e2fa-b732-4abd-b1c1-a71b7b8b0cfd" providerId="AD" clId="Web-{EC476F2C-7DAA-4933-A5BB-4B62D43895D1}" dt="2025-11-13T22:23:57.774"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rawpixel.com/image/2288498/free-photo-image-doctor-patient-healthcar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cs.google.com/document/d/1KdSGdwZXDowsXIG1G97MrAwTn5L2LeJ4i7WTVRewTR8/edit#heading=h.cd6bkp6pjc49"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83aaa5a366_0_150: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83aaa5a366_0_150:notes"/>
          <p:cNvSpPr txBox="1">
            <a:spLocks noGrp="1"/>
          </p:cNvSpPr>
          <p:nvPr>
            <p:ph type="body" idx="1"/>
          </p:nvPr>
        </p:nvSpPr>
        <p:spPr>
          <a:xfrm>
            <a:off x="217449" y="4059043"/>
            <a:ext cx="6432900" cy="46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g383aaa5a366_0_150:notes"/>
          <p:cNvSpPr txBox="1">
            <a:spLocks noGrp="1"/>
          </p:cNvSpPr>
          <p:nvPr>
            <p:ph type="sldNum" idx="12"/>
          </p:nvPr>
        </p:nvSpPr>
        <p:spPr>
          <a:xfrm>
            <a:off x="1943100"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latin typeface="Calibri" panose="020F0502020204030204" pitchFamily="34" charset="0"/>
                <a:ea typeface="Calibri" panose="020F0502020204030204" pitchFamily="34" charset="0"/>
                <a:cs typeface="Calibri" panose="020F0502020204030204" pitchFamily="34" charset="0"/>
              </a:rPr>
              <a:t>1</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35e8089850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35e8089850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5a00f6bb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35a00f6bb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 from the RM 1.1 Answer Key include:</a:t>
            </a:r>
            <a:endParaRPr/>
          </a:p>
          <a:p>
            <a:pPr marL="0" lvl="0" indent="0" algn="l" rtl="0">
              <a:spcBef>
                <a:spcPts val="0"/>
              </a:spcBef>
              <a:spcAft>
                <a:spcPts val="0"/>
              </a:spcAft>
              <a:buNone/>
            </a:pPr>
            <a:endParaRPr/>
          </a:p>
          <a:p>
            <a:pPr marL="0" lvl="0" indent="0" algn="l" rtl="0">
              <a:spcBef>
                <a:spcPts val="0"/>
              </a:spcBef>
              <a:spcAft>
                <a:spcPts val="0"/>
              </a:spcAft>
              <a:buNone/>
            </a:pPr>
            <a:r>
              <a:rPr lang="en"/>
              <a:t>Celiac disease (inability to process gluten in diet)</a:t>
            </a:r>
            <a:endParaRPr/>
          </a:p>
          <a:p>
            <a:pPr marL="0" lvl="0" indent="0" algn="l" rtl="0">
              <a:spcBef>
                <a:spcPts val="0"/>
              </a:spcBef>
              <a:spcAft>
                <a:spcPts val="0"/>
              </a:spcAft>
              <a:buNone/>
            </a:pPr>
            <a:r>
              <a:rPr lang="en"/>
              <a:t>Sickle cell anemia</a:t>
            </a:r>
            <a:endParaRPr/>
          </a:p>
          <a:p>
            <a:pPr marL="0" lvl="0" indent="0" algn="l" rtl="0">
              <a:spcBef>
                <a:spcPts val="0"/>
              </a:spcBef>
              <a:spcAft>
                <a:spcPts val="0"/>
              </a:spcAft>
              <a:buNone/>
            </a:pPr>
            <a:r>
              <a:rPr lang="en"/>
              <a:t>Vitiligo (loss of skin pigmentation)</a:t>
            </a:r>
            <a:endParaRPr/>
          </a:p>
          <a:p>
            <a:pPr marL="0" lvl="0" indent="0" algn="l" rtl="0">
              <a:spcBef>
                <a:spcPts val="0"/>
              </a:spcBef>
              <a:spcAft>
                <a:spcPts val="0"/>
              </a:spcAft>
              <a:buNone/>
            </a:pPr>
            <a:r>
              <a:rPr lang="en"/>
              <a:t>Asthma</a:t>
            </a:r>
            <a:endParaRPr/>
          </a:p>
          <a:p>
            <a:pPr marL="0" lvl="0" indent="0" algn="l" rtl="0">
              <a:spcBef>
                <a:spcPts val="0"/>
              </a:spcBef>
              <a:spcAft>
                <a:spcPts val="0"/>
              </a:spcAft>
              <a:buNone/>
            </a:pPr>
            <a:r>
              <a:rPr lang="en"/>
              <a:t>Poison ivy rash</a:t>
            </a:r>
            <a:endParaRPr/>
          </a:p>
          <a:p>
            <a:pPr marL="0" lvl="0" indent="0" algn="l" rtl="0">
              <a:spcBef>
                <a:spcPts val="0"/>
              </a:spcBef>
              <a:spcAft>
                <a:spcPts val="0"/>
              </a:spcAft>
              <a:buNone/>
            </a:pPr>
            <a:r>
              <a:rPr lang="en"/>
              <a:t>Cystic fibrosis (abnormal mucus, sweat, and digestive juices)</a:t>
            </a:r>
            <a:endParaRPr/>
          </a:p>
          <a:p>
            <a:pPr marL="0" lvl="0" indent="0" algn="l" rtl="0">
              <a:spcBef>
                <a:spcPts val="0"/>
              </a:spcBef>
              <a:spcAft>
                <a:spcPts val="0"/>
              </a:spcAft>
              <a:buNone/>
            </a:pPr>
            <a:r>
              <a:rPr lang="en"/>
              <a:t>Down syndrome</a:t>
            </a:r>
            <a:endParaRPr/>
          </a:p>
          <a:p>
            <a:pPr marL="0" lvl="0" indent="0" algn="l" rtl="0">
              <a:spcBef>
                <a:spcPts val="0"/>
              </a:spcBef>
              <a:spcAft>
                <a:spcPts val="0"/>
              </a:spcAft>
              <a:buNone/>
            </a:pPr>
            <a:r>
              <a:rPr lang="en"/>
              <a:t>Lead poisoning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1a070a8d7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31a070a8d7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31a070a8d7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31a070a8d7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Answers:</a:t>
            </a:r>
            <a:endParaRPr b="1"/>
          </a:p>
          <a:p>
            <a:pPr marL="0" lvl="0" indent="0" algn="l" rtl="0">
              <a:spcBef>
                <a:spcPts val="0"/>
              </a:spcBef>
              <a:spcAft>
                <a:spcPts val="0"/>
              </a:spcAft>
              <a:buNone/>
            </a:pPr>
            <a:endParaRPr/>
          </a:p>
          <a:p>
            <a:pPr marL="0" lvl="0" indent="0" algn="l" rtl="0">
              <a:spcBef>
                <a:spcPts val="0"/>
              </a:spcBef>
              <a:spcAft>
                <a:spcPts val="0"/>
              </a:spcAft>
              <a:buNone/>
            </a:pPr>
            <a:r>
              <a:rPr lang="en" b="1"/>
              <a:t>Why are clinical trials important?</a:t>
            </a:r>
            <a:endParaRPr b="1"/>
          </a:p>
          <a:p>
            <a:pPr marL="0" lvl="0" indent="0" algn="l" rtl="0">
              <a:spcBef>
                <a:spcPts val="0"/>
              </a:spcBef>
              <a:spcAft>
                <a:spcPts val="0"/>
              </a:spcAft>
              <a:buNone/>
            </a:pPr>
            <a:endParaRPr b="1"/>
          </a:p>
          <a:p>
            <a:pPr marL="0" lvl="0" indent="0" algn="l" rtl="0">
              <a:spcBef>
                <a:spcPts val="0"/>
              </a:spcBef>
              <a:spcAft>
                <a:spcPts val="0"/>
              </a:spcAft>
              <a:buClr>
                <a:schemeClr val="dk1"/>
              </a:buClr>
              <a:buSzPts val="1100"/>
              <a:buFont typeface="Arial"/>
              <a:buNone/>
            </a:pPr>
            <a:r>
              <a:rPr lang="en"/>
              <a:t>Clinical trials can find better, more affordable, and safer ways to diagnose, prevent, and treat disease.</a:t>
            </a:r>
            <a:endParaRPr/>
          </a:p>
          <a:p>
            <a:pPr marL="0" lvl="0" indent="0" algn="l" rtl="0">
              <a:spcBef>
                <a:spcPts val="0"/>
              </a:spcBef>
              <a:spcAft>
                <a:spcPts val="0"/>
              </a:spcAft>
              <a:buNone/>
            </a:pPr>
            <a:r>
              <a:rPr lang="en"/>
              <a:t>The findings of clinical trials can also improve the quality of life for people living with particular medical conditions.</a:t>
            </a:r>
            <a:endParaRPr/>
          </a:p>
          <a:p>
            <a:pPr marL="0" lvl="0" indent="0" algn="l" rtl="0">
              <a:spcBef>
                <a:spcPts val="0"/>
              </a:spcBef>
              <a:spcAft>
                <a:spcPts val="0"/>
              </a:spcAft>
              <a:buNone/>
            </a:pPr>
            <a:endParaRPr/>
          </a:p>
          <a:p>
            <a:pPr marL="0" lvl="0" indent="0" algn="l" rtl="0">
              <a:spcBef>
                <a:spcPts val="0"/>
              </a:spcBef>
              <a:spcAft>
                <a:spcPts val="0"/>
              </a:spcAft>
              <a:buNone/>
            </a:pPr>
            <a:r>
              <a:rPr lang="en" b="1"/>
              <a:t>What are some factors that can influence an individual’s risk of developing a disease?</a:t>
            </a:r>
            <a:endParaRPr b="1"/>
          </a:p>
          <a:p>
            <a:pPr marL="0" lvl="0" indent="0" algn="l" rtl="0">
              <a:spcBef>
                <a:spcPts val="0"/>
              </a:spcBef>
              <a:spcAft>
                <a:spcPts val="0"/>
              </a:spcAft>
              <a:buNone/>
            </a:pPr>
            <a:endParaRPr b="1"/>
          </a:p>
          <a:p>
            <a:pPr marL="0" lvl="0" indent="0" algn="l" rtl="0">
              <a:spcBef>
                <a:spcPts val="0"/>
              </a:spcBef>
              <a:spcAft>
                <a:spcPts val="0"/>
              </a:spcAft>
              <a:buNone/>
            </a:pPr>
            <a:r>
              <a:rPr lang="en"/>
              <a:t>Age</a:t>
            </a:r>
            <a:endParaRPr/>
          </a:p>
          <a:p>
            <a:pPr marL="0" lvl="0" indent="0" algn="l" rtl="0">
              <a:spcBef>
                <a:spcPts val="0"/>
              </a:spcBef>
              <a:spcAft>
                <a:spcPts val="0"/>
              </a:spcAft>
              <a:buNone/>
            </a:pPr>
            <a:r>
              <a:rPr lang="en"/>
              <a:t>Biological sex</a:t>
            </a:r>
            <a:endParaRPr/>
          </a:p>
          <a:p>
            <a:pPr marL="0" lvl="0" indent="0" algn="l" rtl="0">
              <a:spcBef>
                <a:spcPts val="0"/>
              </a:spcBef>
              <a:spcAft>
                <a:spcPts val="0"/>
              </a:spcAft>
              <a:buNone/>
            </a:pPr>
            <a:r>
              <a:rPr lang="en"/>
              <a:t>Pregnancy status</a:t>
            </a:r>
            <a:endParaRPr/>
          </a:p>
          <a:p>
            <a:pPr marL="0" lvl="0" indent="0" algn="l" rtl="0">
              <a:spcBef>
                <a:spcPts val="0"/>
              </a:spcBef>
              <a:spcAft>
                <a:spcPts val="0"/>
              </a:spcAft>
              <a:buNone/>
            </a:pPr>
            <a:r>
              <a:rPr lang="en"/>
              <a:t>Life experiences, both negative and positive</a:t>
            </a:r>
            <a:endParaRPr/>
          </a:p>
          <a:p>
            <a:pPr marL="0" lvl="0" indent="0" algn="l" rtl="0">
              <a:spcBef>
                <a:spcPts val="0"/>
              </a:spcBef>
              <a:spcAft>
                <a:spcPts val="0"/>
              </a:spcAft>
              <a:buNone/>
            </a:pPr>
            <a:r>
              <a:rPr lang="en"/>
              <a:t>Unhealthy behaviors such as substance abuse, poor diet, etc.</a:t>
            </a:r>
            <a:endParaRPr/>
          </a:p>
          <a:p>
            <a:pPr marL="0" lvl="0" indent="0" algn="l" rtl="0">
              <a:spcBef>
                <a:spcPts val="0"/>
              </a:spcBef>
              <a:spcAft>
                <a:spcPts val="0"/>
              </a:spcAft>
              <a:buNone/>
            </a:pPr>
            <a:r>
              <a:rPr lang="en"/>
              <a:t>Health-promoting behaviors including preventative medicine</a:t>
            </a:r>
            <a:endParaRPr/>
          </a:p>
          <a:p>
            <a:pPr marL="0" lvl="0" indent="0" algn="l" rtl="0">
              <a:spcBef>
                <a:spcPts val="0"/>
              </a:spcBef>
              <a:spcAft>
                <a:spcPts val="0"/>
              </a:spcAft>
              <a:buNone/>
            </a:pPr>
            <a:r>
              <a:rPr lang="en"/>
              <a:t>Environmental conditions such as safety and pollution level of neighborhood </a:t>
            </a:r>
            <a:endParaRPr/>
          </a:p>
          <a:p>
            <a:pPr marL="0" lvl="0" indent="0" algn="l" rtl="0">
              <a:spcBef>
                <a:spcPts val="0"/>
              </a:spcBef>
              <a:spcAft>
                <a:spcPts val="0"/>
              </a:spcAft>
              <a:buNone/>
            </a:pPr>
            <a:r>
              <a:rPr lang="en"/>
              <a:t>Genetic variation and geographic ancestry</a:t>
            </a:r>
            <a:endParaRPr/>
          </a:p>
          <a:p>
            <a:pPr marL="0" lvl="0" indent="0" algn="l" rtl="0">
              <a:spcBef>
                <a:spcPts val="0"/>
              </a:spcBef>
              <a:spcAft>
                <a:spcPts val="0"/>
              </a:spcAft>
              <a:buNone/>
            </a:pPr>
            <a:r>
              <a:rPr lang="en"/>
              <a:t>Preexisting conditions</a:t>
            </a:r>
            <a:endParaRPr/>
          </a:p>
          <a:p>
            <a:pPr marL="0" lvl="0" indent="0" algn="l" rtl="0">
              <a:spcBef>
                <a:spcPts val="0"/>
              </a:spcBef>
              <a:spcAft>
                <a:spcPts val="0"/>
              </a:spcAft>
              <a:buNone/>
            </a:pPr>
            <a:endParaRPr/>
          </a:p>
          <a:p>
            <a:pPr marL="0" lvl="0" indent="0" algn="l" rtl="0">
              <a:spcBef>
                <a:spcPts val="0"/>
              </a:spcBef>
              <a:spcAft>
                <a:spcPts val="0"/>
              </a:spcAft>
              <a:buNone/>
            </a:pPr>
            <a:r>
              <a:rPr lang="en" b="1"/>
              <a:t>What group was studied almost exclusively in past clinical trials, and why is that problematic?</a:t>
            </a:r>
            <a:endParaRPr b="1"/>
          </a:p>
          <a:p>
            <a:pPr marL="0" lvl="0" indent="0" algn="l" rtl="0">
              <a:spcBef>
                <a:spcPts val="0"/>
              </a:spcBef>
              <a:spcAft>
                <a:spcPts val="0"/>
              </a:spcAft>
              <a:buNone/>
            </a:pPr>
            <a:endParaRPr b="1"/>
          </a:p>
          <a:p>
            <a:pPr marL="0" lvl="0" indent="0" algn="l" rtl="0">
              <a:spcBef>
                <a:spcPts val="0"/>
              </a:spcBef>
              <a:spcAft>
                <a:spcPts val="0"/>
              </a:spcAft>
              <a:buNone/>
            </a:pPr>
            <a:r>
              <a:rPr lang="en"/>
              <a:t>White men, with higher socioeconomic status. </a:t>
            </a:r>
            <a:endParaRPr/>
          </a:p>
          <a:p>
            <a:pPr marL="0" lvl="0" indent="0" algn="l" rtl="0">
              <a:spcBef>
                <a:spcPts val="0"/>
              </a:spcBef>
              <a:spcAft>
                <a:spcPts val="0"/>
              </a:spcAft>
              <a:buNone/>
            </a:pPr>
            <a:r>
              <a:rPr lang="en"/>
              <a:t>This is problematic because treatments and interventions are more effective when they take the lived experiences of a larger group into account.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None/>
            </a:pP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1a070a8d7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1a070a8d7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Answers:</a:t>
            </a:r>
            <a:endParaRPr b="1"/>
          </a:p>
          <a:p>
            <a:pPr marL="0" lvl="0" indent="0" algn="l" rtl="0">
              <a:spcBef>
                <a:spcPts val="0"/>
              </a:spcBef>
              <a:spcAft>
                <a:spcPts val="0"/>
              </a:spcAft>
              <a:buNone/>
            </a:pPr>
            <a:endParaRPr b="1"/>
          </a:p>
          <a:p>
            <a:pPr marL="0" lvl="0" indent="0" algn="l" rtl="0">
              <a:spcBef>
                <a:spcPts val="0"/>
              </a:spcBef>
              <a:spcAft>
                <a:spcPts val="0"/>
              </a:spcAft>
              <a:buClr>
                <a:schemeClr val="dk1"/>
              </a:buClr>
              <a:buSzPts val="1100"/>
              <a:buFont typeface="Arial"/>
              <a:buNone/>
            </a:pPr>
            <a:r>
              <a:rPr lang="en" b="1"/>
              <a:t>Why is racial and ethnic diversity important in clinical trials? </a:t>
            </a:r>
            <a:endParaRPr b="1"/>
          </a:p>
          <a:p>
            <a:pPr marL="0" lvl="0" indent="0" algn="l" rtl="0">
              <a:spcBef>
                <a:spcPts val="0"/>
              </a:spcBef>
              <a:spcAft>
                <a:spcPts val="0"/>
              </a:spcAft>
              <a:buNone/>
            </a:pPr>
            <a:r>
              <a:rPr lang="en"/>
              <a:t>To reduce biases, promote social justice and health equity, and produce more innovative science.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t>What steps has the NIH been taking to increase the percentage of women and minorities in clinical trials? How effective have these changes been so far?</a:t>
            </a:r>
            <a:endParaRPr b="1"/>
          </a:p>
          <a:p>
            <a:pPr marL="0" lvl="0" indent="0" algn="l" rtl="0">
              <a:spcBef>
                <a:spcPts val="0"/>
              </a:spcBef>
              <a:spcAft>
                <a:spcPts val="0"/>
              </a:spcAft>
              <a:buClr>
                <a:schemeClr val="dk1"/>
              </a:buClr>
              <a:buSzPts val="1100"/>
              <a:buFont typeface="Arial"/>
              <a:buNone/>
            </a:pPr>
            <a:r>
              <a:rPr lang="en"/>
              <a:t>They have issued guidelines requiring the inclusion of, and reporting on data about, women and minorities in clinical trials.</a:t>
            </a:r>
            <a:endParaRPr/>
          </a:p>
          <a:p>
            <a:pPr marL="0" lvl="0" indent="0" algn="l" rtl="0">
              <a:spcBef>
                <a:spcPts val="0"/>
              </a:spcBef>
              <a:spcAft>
                <a:spcPts val="0"/>
              </a:spcAft>
              <a:buNone/>
            </a:pPr>
            <a:r>
              <a:rPr lang="en"/>
              <a:t>This has resulted in increases in participation in clinical trials among populations historically wary of such efforts, among, for example, African Americans.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t>Describe some barriers to participation in clinical trials by minorities. Provide some historical examples that might explain some of these barriers.</a:t>
            </a:r>
            <a:endParaRPr b="1"/>
          </a:p>
          <a:p>
            <a:pPr marL="0" lvl="0" indent="0" algn="l" rtl="0">
              <a:spcBef>
                <a:spcPts val="0"/>
              </a:spcBef>
              <a:spcAft>
                <a:spcPts val="0"/>
              </a:spcAft>
              <a:buClr>
                <a:schemeClr val="dk1"/>
              </a:buClr>
              <a:buSzPts val="1100"/>
              <a:buFont typeface="Arial"/>
              <a:buNone/>
            </a:pPr>
            <a:r>
              <a:rPr lang="en"/>
              <a:t>Barriers: </a:t>
            </a:r>
            <a:endParaRPr/>
          </a:p>
          <a:p>
            <a:pPr marL="0" lvl="0" indent="0" algn="l" rtl="0">
              <a:spcBef>
                <a:spcPts val="0"/>
              </a:spcBef>
              <a:spcAft>
                <a:spcPts val="0"/>
              </a:spcAft>
              <a:buClr>
                <a:schemeClr val="dk1"/>
              </a:buClr>
              <a:buSzPts val="1100"/>
              <a:buFont typeface="Arial"/>
              <a:buNone/>
            </a:pPr>
            <a:r>
              <a:rPr lang="en"/>
              <a:t>Lower socioeconomic status means it’s harder to participate in trials which require time off from work as well as transportation and child care.</a:t>
            </a:r>
            <a:endParaRPr/>
          </a:p>
          <a:p>
            <a:pPr marL="0" lvl="0" indent="0" algn="l" rtl="0">
              <a:spcBef>
                <a:spcPts val="0"/>
              </a:spcBef>
              <a:spcAft>
                <a:spcPts val="0"/>
              </a:spcAft>
              <a:buClr>
                <a:schemeClr val="dk1"/>
              </a:buClr>
              <a:buSzPts val="1100"/>
              <a:buFont typeface="Arial"/>
              <a:buNone/>
            </a:pPr>
            <a:r>
              <a:rPr lang="en"/>
              <a:t>Cultural bias against participation due to past injustices including the Tuskegee syphilis study in African Americans, and unauthorized misuse of Native American DNA samples for genetic research outside the scope of the original study.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1a070a8d7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1a070a8d7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Answers:</a:t>
            </a:r>
            <a:endParaRPr b="1"/>
          </a:p>
          <a:p>
            <a:pPr marL="0" lvl="0" indent="0" algn="l" rtl="0">
              <a:spcBef>
                <a:spcPts val="0"/>
              </a:spcBef>
              <a:spcAft>
                <a:spcPts val="0"/>
              </a:spcAft>
              <a:buNone/>
            </a:pPr>
            <a:endParaRPr b="1"/>
          </a:p>
          <a:p>
            <a:pPr marL="0" lvl="0" indent="0" algn="l" rtl="0">
              <a:spcBef>
                <a:spcPts val="0"/>
              </a:spcBef>
              <a:spcAft>
                <a:spcPts val="0"/>
              </a:spcAft>
              <a:buClr>
                <a:schemeClr val="dk1"/>
              </a:buClr>
              <a:buSzPts val="1100"/>
              <a:buFont typeface="Arial"/>
              <a:buNone/>
            </a:pPr>
            <a:r>
              <a:rPr lang="en" b="1"/>
              <a:t>What other forms of diversity might be important to consider in clinical trials?</a:t>
            </a:r>
            <a:endParaRPr b="1"/>
          </a:p>
          <a:p>
            <a:pPr marL="0" lvl="0" indent="0" algn="l" rtl="0">
              <a:spcBef>
                <a:spcPts val="0"/>
              </a:spcBef>
              <a:spcAft>
                <a:spcPts val="0"/>
              </a:spcAft>
              <a:buNone/>
            </a:pPr>
            <a:r>
              <a:rPr lang="en"/>
              <a:t>Sexual/gender minorities and socioeconomic status (SES), in addition to biological sex and minority/ethnic status.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t>What are the dangers of combining data for large categories of minorities?</a:t>
            </a:r>
            <a:endParaRPr b="1"/>
          </a:p>
          <a:p>
            <a:pPr marL="0" lvl="0" indent="0" algn="l" rtl="0">
              <a:spcBef>
                <a:spcPts val="0"/>
              </a:spcBef>
              <a:spcAft>
                <a:spcPts val="0"/>
              </a:spcAft>
              <a:buClr>
                <a:schemeClr val="dk1"/>
              </a:buClr>
              <a:buSzPts val="1100"/>
              <a:buFont typeface="Arial"/>
              <a:buNone/>
            </a:pPr>
            <a:r>
              <a:rPr lang="en"/>
              <a:t>It’s not always advisable to aggregate data for individuals in study populations. For example, “Asian Americans” are hardly a monolithic group, given the number of different countries from which such participants could originate. There may be health disparities among these populations due to differing ethnic backgrounds, SES, etc.</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1a070a8d7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31a070a8d7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1a070a8d7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1a070a8d7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1a070a8d73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31a070a8d73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Doctor image: https://www.pexels.com/photo/woman-in-white-scrub-suit-wearing-black-stethoscope-8376277/</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251a7250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3251a7250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19e05f8299_0_263: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19e05f8299_0_263:notes"/>
          <p:cNvSpPr txBox="1">
            <a:spLocks noGrp="1"/>
          </p:cNvSpPr>
          <p:nvPr>
            <p:ph type="body" idx="1"/>
          </p:nvPr>
        </p:nvSpPr>
        <p:spPr>
          <a:xfrm>
            <a:off x="217449" y="4059043"/>
            <a:ext cx="6432900" cy="46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credit: Canva Pro</a:t>
            </a:r>
            <a:endParaRPr/>
          </a:p>
        </p:txBody>
      </p:sp>
      <p:sp>
        <p:nvSpPr>
          <p:cNvPr id="306" name="Google Shape;306;g319e05f8299_0_263:notes"/>
          <p:cNvSpPr txBox="1">
            <a:spLocks noGrp="1"/>
          </p:cNvSpPr>
          <p:nvPr>
            <p:ph type="sldNum" idx="12"/>
          </p:nvPr>
        </p:nvSpPr>
        <p:spPr>
          <a:xfrm>
            <a:off x="1943100"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latin typeface="Calibri" panose="020F0502020204030204" pitchFamily="34" charset="0"/>
                <a:ea typeface="Calibri" panose="020F0502020204030204" pitchFamily="34" charset="0"/>
                <a:cs typeface="Calibri" panose="020F0502020204030204" pitchFamily="34" charset="0"/>
              </a:rPr>
              <a:t>2</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1a070a8d7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31a070a8d7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Worksheet answers:</a:t>
            </a:r>
            <a:endParaRPr b="1"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t>You tell her that not everyone metabolizes Plavix the same way, due to variation in how people’s livers process medications (in this case, specifically due to alleles of the CYP2C19 gene, which encodes one of the Cytochrome P450 enzymes).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Some people actually metabolize Plavix very fast; others metabolize it poorly.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 dirty="0"/>
              <a:t>The goal of Plavix is to reduce blood clotting. If people metabolize it poorly and have a procedure that might cause clots, they will be at increased risk of sustaining a clot and suffering a heart attack or stroke as a result.</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t>Image: </a:t>
            </a:r>
            <a:r>
              <a:rPr lang="en" u="sng" dirty="0">
                <a:solidFill>
                  <a:schemeClr val="hlink"/>
                </a:solidFill>
                <a:hlinkClick r:id="rId3"/>
              </a:rPr>
              <a:t>https://www.rawpixel.com/image/2288498/free-photo-image-doctor-patient-healthcare</a:t>
            </a:r>
            <a:r>
              <a:rPr lang="en" dirty="0"/>
              <a:t>, A doctor providing consult for a patient. Original image sourced from US Government department: Public Health Image Library, Centers for Disease Control and Prevention. Under US law this image is copyright free, please credit the government department whenever you can, CC0</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1a070a8d7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1a070a8d7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Answers:</a:t>
            </a: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 dirty="0"/>
              <a:t>See the </a:t>
            </a:r>
            <a:r>
              <a:rPr lang="en" u="sng" dirty="0">
                <a:solidFill>
                  <a:schemeClr val="hlink"/>
                </a:solidFill>
                <a:hlinkClick r:id="rId3"/>
              </a:rPr>
              <a:t>Answer Key</a:t>
            </a:r>
            <a:r>
              <a:rPr lang="en" dirty="0"/>
              <a:t> for specifics.</a:t>
            </a:r>
            <a:endParaRPr dirty="0"/>
          </a:p>
          <a:p>
            <a:pPr marL="0" lvl="0" indent="0" algn="l" rtl="0">
              <a:spcBef>
                <a:spcPts val="0"/>
              </a:spcBef>
              <a:spcAft>
                <a:spcPts val="0"/>
              </a:spcAft>
              <a:buNone/>
            </a:pPr>
            <a:r>
              <a:rPr lang="en" dirty="0"/>
              <a:t>Overall frequency of abnormal metabolizers of clopidogrel: </a:t>
            </a:r>
            <a:r>
              <a:rPr lang="en" dirty="0">
                <a:latin typeface="Comic Sans MS"/>
                <a:ea typeface="Comic Sans MS"/>
                <a:cs typeface="Comic Sans MS"/>
                <a:sym typeface="Comic Sans MS"/>
              </a:rPr>
              <a:t> </a:t>
            </a:r>
            <a:r>
              <a:rPr lang="en" dirty="0"/>
              <a:t>0.389377906 in African-Americans, 0.28628508 in European-Americans</a:t>
            </a:r>
            <a:endParaRPr dirty="0"/>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1a070a8d73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31a070a8d7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Reminder: a frequency is a percentage of a population. So students can think about percentages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31a070a8d73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31a070a8d7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Answers:</a:t>
            </a:r>
            <a:endParaRPr b="1"/>
          </a:p>
          <a:p>
            <a:pPr marL="0" lvl="0" indent="0" algn="l" rtl="0">
              <a:spcBef>
                <a:spcPts val="0"/>
              </a:spcBef>
              <a:spcAft>
                <a:spcPts val="0"/>
              </a:spcAft>
              <a:buNone/>
            </a:pPr>
            <a:r>
              <a:rPr lang="en" b="1"/>
              <a:t>Most common metabolizer phenotype:</a:t>
            </a:r>
            <a:endParaRPr b="1"/>
          </a:p>
          <a:p>
            <a:pPr marL="0" lvl="0" indent="0" algn="l" rtl="0">
              <a:spcBef>
                <a:spcPts val="0"/>
              </a:spcBef>
              <a:spcAft>
                <a:spcPts val="0"/>
              </a:spcAft>
              <a:buClr>
                <a:schemeClr val="dk1"/>
              </a:buClr>
              <a:buSzPts val="1100"/>
              <a:buFont typeface="Arial"/>
              <a:buNone/>
            </a:pPr>
            <a:r>
              <a:rPr lang="en"/>
              <a:t>African Americans: Normal metabolizer (almost 33%)</a:t>
            </a:r>
            <a:endParaRPr/>
          </a:p>
          <a:p>
            <a:pPr marL="0" lvl="0" indent="0" algn="l" rtl="0">
              <a:spcBef>
                <a:spcPts val="0"/>
              </a:spcBef>
              <a:spcAft>
                <a:spcPts val="0"/>
              </a:spcAft>
              <a:buClr>
                <a:schemeClr val="dk1"/>
              </a:buClr>
              <a:buSzPts val="1100"/>
              <a:buFont typeface="Arial"/>
              <a:buNone/>
            </a:pPr>
            <a:r>
              <a:rPr lang="en"/>
              <a:t>Europeans: Normal metabolizer (almost 40%)</a:t>
            </a:r>
            <a:endParaRPr/>
          </a:p>
          <a:p>
            <a:pPr marL="0" lvl="0" indent="0" algn="l" rtl="0">
              <a:spcBef>
                <a:spcPts val="0"/>
              </a:spcBef>
              <a:spcAft>
                <a:spcPts val="0"/>
              </a:spcAft>
              <a:buNone/>
            </a:pPr>
            <a:endParaRPr/>
          </a:p>
          <a:p>
            <a:pPr marL="0" lvl="0" indent="0" algn="l" rtl="0">
              <a:spcBef>
                <a:spcPts val="0"/>
              </a:spcBef>
              <a:spcAft>
                <a:spcPts val="0"/>
              </a:spcAft>
              <a:buNone/>
            </a:pPr>
            <a:r>
              <a:rPr lang="en" b="1"/>
              <a:t>Why does race matter in this case?</a:t>
            </a:r>
            <a:endParaRPr b="1"/>
          </a:p>
          <a:p>
            <a:pPr marL="0" lvl="0" indent="0" algn="l" rtl="0">
              <a:spcBef>
                <a:spcPts val="0"/>
              </a:spcBef>
              <a:spcAft>
                <a:spcPts val="0"/>
              </a:spcAft>
              <a:buNone/>
            </a:pPr>
            <a:r>
              <a:rPr lang="en"/>
              <a:t>Reviewing data from the table in the Student Guide entitled “Frequencies of CYP2C19 phenotypes in biogeographical groups,” people of African-American heritage are 1.36 times more likely than people of European heritage to be poor or intermediate metabolizers of Plavix (clopidogrel), the drug Dr. Silva wants to prescribe to Ms. Jackson for her unstable angina.</a:t>
            </a:r>
            <a:endParaRPr/>
          </a:p>
          <a:p>
            <a:pPr marL="0" lvl="0" indent="0" algn="l" rtl="0">
              <a:spcBef>
                <a:spcPts val="0"/>
              </a:spcBef>
              <a:spcAft>
                <a:spcPts val="0"/>
              </a:spcAft>
              <a:buNone/>
            </a:pPr>
            <a:endParaRPr/>
          </a:p>
          <a:p>
            <a:pPr marL="0" lvl="0" indent="0" algn="l" rtl="0">
              <a:spcBef>
                <a:spcPts val="0"/>
              </a:spcBef>
              <a:spcAft>
                <a:spcPts val="0"/>
              </a:spcAft>
              <a:buNone/>
            </a:pPr>
            <a:r>
              <a:rPr lang="en"/>
              <a:t>Due to the higher likelihood of poor/intermediate metabolizer alleles in African Americans, Ms. Jackson may be at higher risk of adverse outcomes than if she had two parents of White background.</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1a070a8d73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31a070a8d7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Answers:</a:t>
            </a:r>
            <a:endParaRPr b="1"/>
          </a:p>
          <a:p>
            <a:pPr marL="0" lvl="0" indent="0" algn="l" rtl="0">
              <a:spcBef>
                <a:spcPts val="0"/>
              </a:spcBef>
              <a:spcAft>
                <a:spcPts val="0"/>
              </a:spcAft>
              <a:buNone/>
            </a:pPr>
            <a:endParaRPr b="1"/>
          </a:p>
          <a:p>
            <a:pPr marL="0" lvl="0" indent="0" algn="l" rtl="0">
              <a:spcBef>
                <a:spcPts val="0"/>
              </a:spcBef>
              <a:spcAft>
                <a:spcPts val="0"/>
              </a:spcAft>
              <a:buClr>
                <a:schemeClr val="dk1"/>
              </a:buClr>
              <a:buSzPts val="1100"/>
              <a:buFont typeface="Arial"/>
              <a:buNone/>
            </a:pPr>
            <a:r>
              <a:rPr lang="en" b="1"/>
              <a:t>If Ms. Jackson is heterozygous or homozygous for an allele of CYP2C19 which does not produce any functional protein the gene encodes (a so-called “no function” allele), what is her predicted phenotype? </a:t>
            </a:r>
            <a:endParaRPr b="1"/>
          </a:p>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Clr>
                <a:schemeClr val="dk1"/>
              </a:buClr>
              <a:buSzPts val="1100"/>
              <a:buFont typeface="Arial"/>
              <a:buNone/>
            </a:pPr>
            <a:r>
              <a:rPr lang="en"/>
              <a:t>Heterozygous: Intermediate metabolizer</a:t>
            </a:r>
            <a:endParaRPr/>
          </a:p>
          <a:p>
            <a:pPr marL="0" lvl="0" indent="0" algn="l" rtl="0">
              <a:spcBef>
                <a:spcPts val="0"/>
              </a:spcBef>
              <a:spcAft>
                <a:spcPts val="0"/>
              </a:spcAft>
              <a:buClr>
                <a:schemeClr val="dk1"/>
              </a:buClr>
              <a:buSzPts val="1100"/>
              <a:buFont typeface="Arial"/>
              <a:buNone/>
            </a:pPr>
            <a:r>
              <a:rPr lang="en"/>
              <a:t>Homozygous: Poor metabolizer</a:t>
            </a:r>
            <a:endParaRPr/>
          </a:p>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Clr>
                <a:schemeClr val="dk1"/>
              </a:buClr>
              <a:buSzPts val="1100"/>
              <a:buFont typeface="Arial"/>
              <a:buNone/>
            </a:pPr>
            <a:r>
              <a:rPr lang="en" b="1"/>
              <a:t>What might happen to Ms. Jackson if Dr. Silva treats her with clopidogrel, but she is a poor metabolizer?</a:t>
            </a:r>
            <a:endParaRPr b="1"/>
          </a:p>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Clr>
                <a:schemeClr val="dk1"/>
              </a:buClr>
              <a:buSzPts val="1100"/>
              <a:buFont typeface="Arial"/>
              <a:buNone/>
            </a:pPr>
            <a:r>
              <a:rPr lang="en"/>
              <a:t>She might suffer a heart attack or stroke due to clopidogrel not preventing blood clotting sufficiently.</a:t>
            </a:r>
            <a:endParaRPr/>
          </a:p>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Clr>
                <a:schemeClr val="dk1"/>
              </a:buClr>
              <a:buSzPts val="1100"/>
              <a:buFont typeface="Arial"/>
              <a:buNone/>
            </a:pPr>
            <a:r>
              <a:rPr lang="en" b="1"/>
              <a:t>What options does Dr. Silva have for alternative treatments?</a:t>
            </a:r>
            <a:endParaRPr b="1"/>
          </a:p>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Clr>
                <a:schemeClr val="dk1"/>
              </a:buClr>
              <a:buSzPts val="1100"/>
              <a:buFont typeface="Arial"/>
              <a:buNone/>
            </a:pPr>
            <a:r>
              <a:rPr lang="en"/>
              <a:t>Other medications are available: prasugrel or ticagrelor. </a:t>
            </a:r>
            <a:endParaRPr/>
          </a:p>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None/>
            </a:pP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1a070a8d73_0_82: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1a070a8d73_0_82:notes"/>
          <p:cNvSpPr txBox="1">
            <a:spLocks noGrp="1"/>
          </p:cNvSpPr>
          <p:nvPr>
            <p:ph type="body" idx="1"/>
          </p:nvPr>
        </p:nvSpPr>
        <p:spPr>
          <a:xfrm>
            <a:off x="217449" y="4059043"/>
            <a:ext cx="6432900" cy="46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Students will probably mention visible, physical characteristics, some of which are inherited (eye color) and others of which have environmental components (e.g. height and weight)</a:t>
            </a:r>
            <a:endParaRPr dirty="0"/>
          </a:p>
        </p:txBody>
      </p:sp>
      <p:sp>
        <p:nvSpPr>
          <p:cNvPr id="313" name="Google Shape;313;g31a070a8d73_0_82:notes"/>
          <p:cNvSpPr txBox="1">
            <a:spLocks noGrp="1"/>
          </p:cNvSpPr>
          <p:nvPr>
            <p:ph type="sldNum" idx="12"/>
          </p:nvPr>
        </p:nvSpPr>
        <p:spPr>
          <a:xfrm>
            <a:off x="1943100"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latin typeface="Calibri" panose="020F0502020204030204" pitchFamily="34" charset="0"/>
                <a:ea typeface="Calibri" panose="020F0502020204030204" pitchFamily="34" charset="0"/>
                <a:cs typeface="Calibri" panose="020F0502020204030204" pitchFamily="34" charset="0"/>
              </a:rPr>
              <a:t>3</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199d6c2bcd_0_126: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199d6c2bcd_0_126:notes"/>
          <p:cNvSpPr txBox="1">
            <a:spLocks noGrp="1"/>
          </p:cNvSpPr>
          <p:nvPr>
            <p:ph type="body" idx="1"/>
          </p:nvPr>
        </p:nvSpPr>
        <p:spPr>
          <a:xfrm>
            <a:off x="217449" y="4059043"/>
            <a:ext cx="6432900" cy="46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Encourage students to contemplate physiological differences</a:t>
            </a:r>
            <a:endParaRPr/>
          </a:p>
        </p:txBody>
      </p:sp>
      <p:sp>
        <p:nvSpPr>
          <p:cNvPr id="319" name="Google Shape;319;g3199d6c2bcd_0_126:notes"/>
          <p:cNvSpPr txBox="1">
            <a:spLocks noGrp="1"/>
          </p:cNvSpPr>
          <p:nvPr>
            <p:ph type="sldNum" idx="12"/>
          </p:nvPr>
        </p:nvSpPr>
        <p:spPr>
          <a:xfrm>
            <a:off x="1943100"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latin typeface="Calibri" panose="020F0502020204030204" pitchFamily="34" charset="0"/>
                <a:ea typeface="Calibri" panose="020F0502020204030204" pitchFamily="34" charset="0"/>
                <a:cs typeface="Calibri" panose="020F0502020204030204" pitchFamily="34" charset="0"/>
              </a:rPr>
              <a:t>4</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199d6c2bcd_0_137: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199d6c2bcd_0_137:notes"/>
          <p:cNvSpPr txBox="1">
            <a:spLocks noGrp="1"/>
          </p:cNvSpPr>
          <p:nvPr>
            <p:ph type="body" idx="1"/>
          </p:nvPr>
        </p:nvSpPr>
        <p:spPr>
          <a:xfrm>
            <a:off x="217449" y="4059043"/>
            <a:ext cx="6432900" cy="46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g3199d6c2bcd_0_137:notes"/>
          <p:cNvSpPr txBox="1">
            <a:spLocks noGrp="1"/>
          </p:cNvSpPr>
          <p:nvPr>
            <p:ph type="sldNum" idx="12"/>
          </p:nvPr>
        </p:nvSpPr>
        <p:spPr>
          <a:xfrm>
            <a:off x="1943100"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latin typeface="Calibri" panose="020F0502020204030204" pitchFamily="34" charset="0"/>
                <a:ea typeface="Calibri" panose="020F0502020204030204" pitchFamily="34" charset="0"/>
                <a:cs typeface="Calibri" panose="020F0502020204030204" pitchFamily="34" charset="0"/>
              </a:rPr>
              <a:t>5</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199d6c2bcd_0_131: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199d6c2bcd_0_131:notes"/>
          <p:cNvSpPr txBox="1">
            <a:spLocks noGrp="1"/>
          </p:cNvSpPr>
          <p:nvPr>
            <p:ph type="body" idx="1"/>
          </p:nvPr>
        </p:nvSpPr>
        <p:spPr>
          <a:xfrm>
            <a:off x="217449" y="4059043"/>
            <a:ext cx="6432900" cy="46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Discussion questions with time points:</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(0:17-0:21) The narrator mentions two sources of DNA mutations. What are they? How do they differ?</a:t>
            </a:r>
            <a:endParaRPr b="1"/>
          </a:p>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None/>
            </a:pPr>
            <a:r>
              <a:rPr lang="en"/>
              <a:t>Some DNA mutations are passed along from parents to children, meaning they must be present in germ cells (sperm and eggs). These mutations can be spontaneous, occurring during DNA replication or cell division in the process of gametogenesis. Also, DNA can sustain environmental damage to somatic (body) cells, leading to illnesses such as cancer during a person’s lifetime, but such changes are not heritable.</a:t>
            </a:r>
            <a:endParaRPr/>
          </a:p>
          <a:p>
            <a:pPr marL="0" lvl="0" indent="0" algn="l" rtl="0">
              <a:spcBef>
                <a:spcPts val="0"/>
              </a:spcBef>
              <a:spcAft>
                <a:spcPts val="0"/>
              </a:spcAft>
              <a:buNone/>
            </a:pPr>
            <a:endParaRPr/>
          </a:p>
          <a:p>
            <a:pPr marL="0" lvl="0" indent="0" algn="l" rtl="0">
              <a:spcBef>
                <a:spcPts val="0"/>
              </a:spcBef>
              <a:spcAft>
                <a:spcPts val="0"/>
              </a:spcAft>
              <a:buNone/>
            </a:pPr>
            <a:r>
              <a:rPr lang="en" b="1"/>
              <a:t>(0:47) What does the narrator cite as one cause of DNA mutations? </a:t>
            </a:r>
            <a:endParaRPr/>
          </a:p>
          <a:p>
            <a:pPr marL="0" lvl="0" indent="0" algn="l" rtl="0">
              <a:spcBef>
                <a:spcPts val="0"/>
              </a:spcBef>
              <a:spcAft>
                <a:spcPts val="0"/>
              </a:spcAft>
              <a:buNone/>
            </a:pPr>
            <a:r>
              <a:rPr lang="en"/>
              <a:t>UV damage from the sun.</a:t>
            </a:r>
            <a:endParaRPr/>
          </a:p>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None/>
            </a:pPr>
            <a:r>
              <a:rPr lang="en" b="1"/>
              <a:t>(1:18) How can genomic sequencing help practitioners identify the right medication for particular patients?</a:t>
            </a:r>
            <a:endParaRPr b="1"/>
          </a:p>
          <a:p>
            <a:pPr marL="0" lvl="0" indent="0" algn="l" rtl="0">
              <a:spcBef>
                <a:spcPts val="0"/>
              </a:spcBef>
              <a:spcAft>
                <a:spcPts val="0"/>
              </a:spcAft>
              <a:buNone/>
            </a:pPr>
            <a:endParaRPr b="1"/>
          </a:p>
          <a:p>
            <a:pPr marL="0" lvl="0" indent="0" algn="l" rtl="0">
              <a:spcBef>
                <a:spcPts val="0"/>
              </a:spcBef>
              <a:spcAft>
                <a:spcPts val="0"/>
              </a:spcAft>
              <a:buNone/>
            </a:pPr>
            <a:r>
              <a:rPr lang="en"/>
              <a:t>Particular genetic mutations are associated with responsiveness to particular drugs, as in the case of certain cancers. </a:t>
            </a:r>
            <a:endParaRPr/>
          </a:p>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Clr>
                <a:schemeClr val="dk1"/>
              </a:buClr>
              <a:buSzPts val="1100"/>
              <a:buFont typeface="Arial"/>
              <a:buNone/>
            </a:pPr>
            <a:r>
              <a:rPr lang="en" b="1"/>
              <a:t>(1:52) Why is precision medicine a diagnostic advance, similar to more detailed imaging methods?</a:t>
            </a:r>
            <a:endParaRPr b="1"/>
          </a:p>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Clr>
                <a:schemeClr val="dk1"/>
              </a:buClr>
              <a:buSzPts val="1100"/>
              <a:buFont typeface="Arial"/>
              <a:buNone/>
            </a:pPr>
            <a:r>
              <a:rPr lang="en"/>
              <a:t>Prior to the sequencing and identification of much of the human genome, it took much longer to identify genetic mutations and to associate them with particular illnesses. Current molecular biology tools speed up this process and permit individualized genotyping.</a:t>
            </a:r>
            <a:endParaRPr/>
          </a:p>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None/>
            </a:pPr>
            <a:r>
              <a:rPr lang="en" b="1"/>
              <a:t>Have you ever been prescribed a medicine that “didn’t work” for you? Did you think about why it “didn’t work?” If so, what reasons had you thought of? </a:t>
            </a:r>
            <a:endParaRPr b="1"/>
          </a:p>
          <a:p>
            <a:pPr marL="0" lvl="0" indent="0" algn="l" rtl="0">
              <a:spcBef>
                <a:spcPts val="0"/>
              </a:spcBef>
              <a:spcAft>
                <a:spcPts val="0"/>
              </a:spcAft>
              <a:buNone/>
            </a:pPr>
            <a:endParaRPr b="1"/>
          </a:p>
          <a:p>
            <a:pPr marL="0" lvl="0" indent="0" algn="l" rtl="0">
              <a:spcBef>
                <a:spcPts val="0"/>
              </a:spcBef>
              <a:spcAft>
                <a:spcPts val="0"/>
              </a:spcAft>
              <a:buClr>
                <a:schemeClr val="dk1"/>
              </a:buClr>
              <a:buSzPts val="1100"/>
              <a:buFont typeface="Arial"/>
              <a:buNone/>
            </a:pPr>
            <a:r>
              <a:rPr lang="en"/>
              <a:t>Student responses may vary. Some students may share that they are allergic to certain medications, such as antibiotics or NSAIDS.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b="1"/>
          </a:p>
          <a:p>
            <a:pPr marL="0" lvl="0" indent="0" algn="l" rtl="0">
              <a:spcBef>
                <a:spcPts val="0"/>
              </a:spcBef>
              <a:spcAft>
                <a:spcPts val="0"/>
              </a:spcAft>
              <a:buNone/>
            </a:pPr>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333" name="Google Shape;333;g3199d6c2bcd_0_131:notes"/>
          <p:cNvSpPr txBox="1">
            <a:spLocks noGrp="1"/>
          </p:cNvSpPr>
          <p:nvPr>
            <p:ph type="sldNum" idx="12"/>
          </p:nvPr>
        </p:nvSpPr>
        <p:spPr>
          <a:xfrm>
            <a:off x="1943100"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latin typeface="Calibri" panose="020F0502020204030204" pitchFamily="34" charset="0"/>
                <a:ea typeface="Calibri" panose="020F0502020204030204" pitchFamily="34" charset="0"/>
                <a:cs typeface="Calibri" panose="020F0502020204030204" pitchFamily="34" charset="0"/>
              </a:rPr>
              <a:t>6</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35e808985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35e808985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19e05f8299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19e05f8299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1a070a8d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1a070a8d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Answers to questions on Worksheet 1.1:</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Genetics:</a:t>
            </a:r>
            <a:endParaRPr b="1"/>
          </a:p>
          <a:p>
            <a:pPr marL="0" lvl="0" indent="0" algn="l" rtl="0">
              <a:spcBef>
                <a:spcPts val="0"/>
              </a:spcBef>
              <a:spcAft>
                <a:spcPts val="0"/>
              </a:spcAft>
              <a:buClr>
                <a:schemeClr val="dk1"/>
              </a:buClr>
              <a:buSzPts val="1100"/>
              <a:buFont typeface="Arial"/>
              <a:buNone/>
            </a:pPr>
            <a:r>
              <a:rPr lang="en"/>
              <a:t>Eye color, hair color, and skin color.</a:t>
            </a:r>
            <a:endParaRPr/>
          </a:p>
          <a:p>
            <a:pPr marL="0" lvl="0" indent="0" algn="l" rtl="0">
              <a:spcBef>
                <a:spcPts val="0"/>
              </a:spcBef>
              <a:spcAft>
                <a:spcPts val="0"/>
              </a:spcAft>
              <a:buNone/>
            </a:pPr>
            <a:r>
              <a:rPr lang="en"/>
              <a:t>(Note that hair and skin color may be influenced by the environment (for example, hair can get lighter with UV exposure), but the phenotype at birth is genetically determined.)</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b="1"/>
              <a:t>Environment: </a:t>
            </a:r>
            <a:endParaRPr b="1"/>
          </a:p>
          <a:p>
            <a:pPr marL="0" lvl="0" indent="0" algn="l" rtl="0">
              <a:spcBef>
                <a:spcPts val="0"/>
              </a:spcBef>
              <a:spcAft>
                <a:spcPts val="0"/>
              </a:spcAft>
              <a:buNone/>
            </a:pPr>
            <a:r>
              <a:rPr lang="en"/>
              <a:t>Hair length, scar on abdomen, affinity for cats, enjoyment of hip hop music, ability to speak Spanish and Arabic, and religiosity.</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b="1"/>
              <a:t>Both genetics and environment:</a:t>
            </a:r>
            <a:endParaRPr b="1"/>
          </a:p>
          <a:p>
            <a:pPr marL="0" lvl="0" indent="0" algn="l" rtl="0">
              <a:spcBef>
                <a:spcPts val="0"/>
              </a:spcBef>
              <a:spcAft>
                <a:spcPts val="0"/>
              </a:spcAft>
              <a:buNone/>
            </a:pPr>
            <a:r>
              <a:rPr lang="en"/>
              <a:t>Height and foot size.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023160"/>
        </a:solidFill>
        <a:effectLst/>
      </p:bgPr>
    </p:bg>
    <p:spTree>
      <p:nvGrpSpPr>
        <p:cNvPr id="1" name="Shape 49"/>
        <p:cNvGrpSpPr/>
        <p:nvPr/>
      </p:nvGrpSpPr>
      <p:grpSpPr>
        <a:xfrm>
          <a:off x="0" y="0"/>
          <a:ext cx="0" cy="0"/>
          <a:chOff x="0" y="0"/>
          <a:chExt cx="0" cy="0"/>
        </a:xfrm>
      </p:grpSpPr>
      <p:sp>
        <p:nvSpPr>
          <p:cNvPr id="50" name="Google Shape;50;p11"/>
          <p:cNvSpPr/>
          <p:nvPr/>
        </p:nvSpPr>
        <p:spPr>
          <a:xfrm>
            <a:off x="0" y="4553476"/>
            <a:ext cx="7867347" cy="613765"/>
          </a:xfrm>
          <a:custGeom>
            <a:avLst/>
            <a:gdLst/>
            <a:ahLst/>
            <a:cxnLst/>
            <a:rect l="l" t="t" r="r" b="b"/>
            <a:pathLst>
              <a:path w="11159358" h="5579679" extrusionOk="0">
                <a:moveTo>
                  <a:pt x="0" y="0"/>
                </a:moveTo>
                <a:lnTo>
                  <a:pt x="11159358" y="0"/>
                </a:lnTo>
                <a:lnTo>
                  <a:pt x="11159358" y="5579679"/>
                </a:lnTo>
                <a:lnTo>
                  <a:pt x="0" y="5579679"/>
                </a:lnTo>
                <a:lnTo>
                  <a:pt x="0" y="0"/>
                </a:lnTo>
                <a:close/>
              </a:path>
            </a:pathLst>
          </a:custGeom>
          <a:blipFill rotWithShape="1">
            <a:blip r:embed="rId2">
              <a:alphaModFix/>
            </a:blip>
            <a:stretch>
              <a:fillRect l="-35828" t="-18744" r="33929" b="-61866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51" name="Google Shape;51;p11"/>
          <p:cNvPicPr preferRelativeResize="0"/>
          <p:nvPr/>
        </p:nvPicPr>
        <p:blipFill rotWithShape="1">
          <a:blip r:embed="rId3">
            <a:alphaModFix/>
          </a:blip>
          <a:srcRect t="13535" b="13535"/>
          <a:stretch/>
        </p:blipFill>
        <p:spPr>
          <a:xfrm>
            <a:off x="5176837" y="-36165"/>
            <a:ext cx="3967163" cy="5200785"/>
          </a:xfrm>
          <a:prstGeom prst="rect">
            <a:avLst/>
          </a:prstGeom>
          <a:noFill/>
          <a:ln>
            <a:noFill/>
          </a:ln>
        </p:spPr>
      </p:pic>
      <p:sp>
        <p:nvSpPr>
          <p:cNvPr id="52" name="Google Shape;52;p11"/>
          <p:cNvSpPr/>
          <p:nvPr/>
        </p:nvSpPr>
        <p:spPr>
          <a:xfrm>
            <a:off x="104020" y="146883"/>
            <a:ext cx="734935" cy="734935"/>
          </a:xfrm>
          <a:custGeom>
            <a:avLst/>
            <a:gdLst/>
            <a:ahLst/>
            <a:cxnLst/>
            <a:rect l="l" t="t" r="r" b="b"/>
            <a:pathLst>
              <a:path w="1469870" h="1469870" extrusionOk="0">
                <a:moveTo>
                  <a:pt x="0" y="0"/>
                </a:moveTo>
                <a:lnTo>
                  <a:pt x="1469870" y="0"/>
                </a:lnTo>
                <a:lnTo>
                  <a:pt x="1469870" y="1469870"/>
                </a:lnTo>
                <a:lnTo>
                  <a:pt x="0" y="1469870"/>
                </a:lnTo>
                <a:lnTo>
                  <a:pt x="0" y="0"/>
                </a:lnTo>
                <a:close/>
              </a:path>
            </a:pathLst>
          </a:custGeom>
          <a:blipFill rotWithShape="1">
            <a:blip r:embed="rId4">
              <a:alphaModFix amt="52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75"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grpSp>
        <p:nvGrpSpPr>
          <p:cNvPr id="53" name="Google Shape;53;p11"/>
          <p:cNvGrpSpPr/>
          <p:nvPr/>
        </p:nvGrpSpPr>
        <p:grpSpPr>
          <a:xfrm>
            <a:off x="4811024" y="-15383"/>
            <a:ext cx="365806" cy="1389137"/>
            <a:chOff x="0" y="-19050"/>
            <a:chExt cx="192692" cy="731741"/>
          </a:xfrm>
        </p:grpSpPr>
        <p:sp>
          <p:nvSpPr>
            <p:cNvPr id="54" name="Google Shape;54;p11"/>
            <p:cNvSpPr/>
            <p:nvPr/>
          </p:nvSpPr>
          <p:spPr>
            <a:xfrm>
              <a:off x="0" y="0"/>
              <a:ext cx="192692" cy="712691"/>
            </a:xfrm>
            <a:custGeom>
              <a:avLst/>
              <a:gdLst/>
              <a:ahLst/>
              <a:cxnLst/>
              <a:rect l="l" t="t" r="r" b="b"/>
              <a:pathLst>
                <a:path w="192692" h="712691" extrusionOk="0">
                  <a:moveTo>
                    <a:pt x="0" y="0"/>
                  </a:moveTo>
                  <a:lnTo>
                    <a:pt x="192692" y="0"/>
                  </a:lnTo>
                  <a:lnTo>
                    <a:pt x="192692" y="712691"/>
                  </a:lnTo>
                  <a:lnTo>
                    <a:pt x="0" y="712691"/>
                  </a:lnTo>
                  <a:close/>
                </a:path>
              </a:pathLst>
            </a:custGeom>
            <a:solidFill>
              <a:srgbClr val="7EE1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75"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5" name="Google Shape;55;p11"/>
            <p:cNvSpPr txBox="1"/>
            <p:nvPr/>
          </p:nvSpPr>
          <p:spPr>
            <a:xfrm>
              <a:off x="0" y="-19050"/>
              <a:ext cx="192600" cy="731700"/>
            </a:xfrm>
            <a:prstGeom prst="rect">
              <a:avLst/>
            </a:prstGeom>
            <a:solidFill>
              <a:srgbClr val="7EE1DD"/>
            </a:solidFill>
            <a:ln>
              <a:noFill/>
            </a:ln>
          </p:spPr>
          <p:txBody>
            <a:bodyPr spcFirstLastPara="1" wrap="square" lIns="25400" tIns="25400" rIns="25400" bIns="25400" anchor="ctr" anchorCtr="0">
              <a:noAutofit/>
            </a:bodyPr>
            <a:lstStyle/>
            <a:p>
              <a:pPr marL="0" marR="0" lvl="0" indent="0" algn="ctr" rtl="0">
                <a:lnSpc>
                  <a:spcPct val="145481"/>
                </a:lnSpc>
                <a:spcBef>
                  <a:spcPts val="0"/>
                </a:spcBef>
                <a:spcAft>
                  <a:spcPts val="0"/>
                </a:spcAft>
                <a:buNone/>
              </a:pPr>
              <a:endParaRPr sz="675"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grpSp>
      <p:sp>
        <p:nvSpPr>
          <p:cNvPr id="56" name="Google Shape;56;p11"/>
          <p:cNvSpPr/>
          <p:nvPr/>
        </p:nvSpPr>
        <p:spPr>
          <a:xfrm>
            <a:off x="753374" y="850839"/>
            <a:ext cx="2370900" cy="62100"/>
          </a:xfrm>
          <a:prstGeom prst="rect">
            <a:avLst/>
          </a:prstGeom>
          <a:solidFill>
            <a:srgbClr val="FF67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75"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7" name="Google Shape;57;p11"/>
          <p:cNvSpPr/>
          <p:nvPr/>
        </p:nvSpPr>
        <p:spPr>
          <a:xfrm>
            <a:off x="753374" y="3510733"/>
            <a:ext cx="4057800" cy="60900"/>
          </a:xfrm>
          <a:prstGeom prst="rect">
            <a:avLst/>
          </a:prstGeom>
          <a:solidFill>
            <a:srgbClr val="0063C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75"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8" name="Google Shape;58;p11"/>
          <p:cNvSpPr txBox="1"/>
          <p:nvPr/>
        </p:nvSpPr>
        <p:spPr>
          <a:xfrm>
            <a:off x="753374" y="902735"/>
            <a:ext cx="4572000" cy="2293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 sz="4500" b="1" dirty="0">
                <a:solidFill>
                  <a:schemeClr val="lt1"/>
                </a:solidFill>
                <a:latin typeface="Calibri"/>
                <a:ea typeface="Calibri"/>
                <a:cs typeface="Calibri"/>
                <a:sym typeface="Calibri"/>
              </a:rPr>
              <a:t>AMGEN</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 sz="4500" b="1" dirty="0">
                <a:solidFill>
                  <a:schemeClr val="lt1"/>
                </a:solidFill>
                <a:latin typeface="Calibri"/>
                <a:ea typeface="Calibri"/>
                <a:cs typeface="Calibri"/>
                <a:sym typeface="Calibri"/>
              </a:rPr>
              <a:t>BIOTECH</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 sz="4500" b="1" dirty="0">
                <a:solidFill>
                  <a:schemeClr val="lt1"/>
                </a:solidFill>
                <a:latin typeface="Calibri"/>
                <a:ea typeface="Calibri"/>
                <a:cs typeface="Calibri"/>
                <a:sym typeface="Calibri"/>
              </a:rPr>
              <a:t>EXPERIENCE </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 sz="1400" b="1" dirty="0">
                <a:solidFill>
                  <a:schemeClr val="lt1"/>
                </a:solidFill>
                <a:latin typeface="Calibri"/>
                <a:ea typeface="Calibri"/>
                <a:cs typeface="Calibri"/>
                <a:sym typeface="Calibri"/>
              </a:rPr>
              <a:t>(CALIBRI 45 BOLD)</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59" name="Google Shape;59;p11"/>
          <p:cNvSpPr txBox="1"/>
          <p:nvPr/>
        </p:nvSpPr>
        <p:spPr>
          <a:xfrm>
            <a:off x="753374" y="3686717"/>
            <a:ext cx="4057800" cy="677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 sz="2400" dirty="0">
                <a:solidFill>
                  <a:schemeClr val="lt1"/>
                </a:solidFill>
                <a:latin typeface="Calibri"/>
                <a:ea typeface="Calibri"/>
                <a:cs typeface="Calibri"/>
                <a:sym typeface="Calibri"/>
              </a:rPr>
              <a:t>SPEAKER NAME </a:t>
            </a:r>
            <a:r>
              <a:rPr lang="en" sz="1400" dirty="0">
                <a:solidFill>
                  <a:schemeClr val="lt1"/>
                </a:solidFill>
                <a:latin typeface="Calibri"/>
                <a:ea typeface="Calibri"/>
                <a:cs typeface="Calibri"/>
                <a:sym typeface="Calibri"/>
              </a:rPr>
              <a:t>(CALIBRI 24 PT BOLD)</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 sz="2000" dirty="0">
                <a:solidFill>
                  <a:schemeClr val="lt1"/>
                </a:solidFill>
                <a:latin typeface="Calibri"/>
                <a:ea typeface="Calibri"/>
                <a:cs typeface="Calibri"/>
                <a:sym typeface="Calibri"/>
              </a:rPr>
              <a:t>SPEAKER TITLE </a:t>
            </a:r>
            <a:r>
              <a:rPr lang="en" sz="1400" dirty="0">
                <a:solidFill>
                  <a:schemeClr val="lt1"/>
                </a:solidFill>
                <a:latin typeface="Calibri"/>
                <a:ea typeface="Calibri"/>
                <a:cs typeface="Calibri"/>
                <a:sym typeface="Calibri"/>
              </a:rPr>
              <a:t>(CALIBRI 20 PT REGULAR)</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62"/>
        <p:cNvGrpSpPr/>
        <p:nvPr/>
      </p:nvGrpSpPr>
      <p:grpSpPr>
        <a:xfrm>
          <a:off x="0" y="0"/>
          <a:ext cx="0" cy="0"/>
          <a:chOff x="0" y="0"/>
          <a:chExt cx="0" cy="0"/>
        </a:xfrm>
      </p:grpSpPr>
      <p:sp>
        <p:nvSpPr>
          <p:cNvPr id="63" name="Google Shape;63;p13"/>
          <p:cNvSpPr txBox="1">
            <a:spLocks noGrp="1"/>
          </p:cNvSpPr>
          <p:nvPr>
            <p:ph type="body" idx="1"/>
          </p:nvPr>
        </p:nvSpPr>
        <p:spPr>
          <a:xfrm>
            <a:off x="363538" y="1280161"/>
            <a:ext cx="8416800" cy="31146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64" name="Google Shape;64;p13"/>
          <p:cNvSpPr txBox="1">
            <a:spLocks noGrp="1"/>
          </p:cNvSpPr>
          <p:nvPr>
            <p:ph type="title"/>
          </p:nvPr>
        </p:nvSpPr>
        <p:spPr>
          <a:xfrm>
            <a:off x="363538" y="440247"/>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4"/>
          <p:cNvSpPr txBox="1">
            <a:spLocks noGrp="1"/>
          </p:cNvSpPr>
          <p:nvPr>
            <p:ph type="body" idx="1"/>
          </p:nvPr>
        </p:nvSpPr>
        <p:spPr>
          <a:xfrm>
            <a:off x="363538" y="1280161"/>
            <a:ext cx="4132200" cy="31146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67" name="Google Shape;67;p14"/>
          <p:cNvSpPr txBox="1">
            <a:spLocks noGrp="1"/>
          </p:cNvSpPr>
          <p:nvPr>
            <p:ph type="title"/>
          </p:nvPr>
        </p:nvSpPr>
        <p:spPr>
          <a:xfrm>
            <a:off x="363538" y="440247"/>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4"/>
          <p:cNvSpPr txBox="1">
            <a:spLocks noGrp="1"/>
          </p:cNvSpPr>
          <p:nvPr>
            <p:ph type="body" idx="2"/>
          </p:nvPr>
        </p:nvSpPr>
        <p:spPr>
          <a:xfrm>
            <a:off x="4648059" y="1280161"/>
            <a:ext cx="4132200" cy="31146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69"/>
        <p:cNvGrpSpPr/>
        <p:nvPr/>
      </p:nvGrpSpPr>
      <p:grpSpPr>
        <a:xfrm>
          <a:off x="0" y="0"/>
          <a:ext cx="0" cy="0"/>
          <a:chOff x="0" y="0"/>
          <a:chExt cx="0" cy="0"/>
        </a:xfrm>
      </p:grpSpPr>
      <p:sp>
        <p:nvSpPr>
          <p:cNvPr id="70" name="Google Shape;70;p15"/>
          <p:cNvSpPr txBox="1">
            <a:spLocks noGrp="1"/>
          </p:cNvSpPr>
          <p:nvPr>
            <p:ph type="body" idx="1"/>
          </p:nvPr>
        </p:nvSpPr>
        <p:spPr>
          <a:xfrm>
            <a:off x="363538" y="1554481"/>
            <a:ext cx="4133100" cy="29241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71" name="Google Shape;71;p15"/>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5"/>
          <p:cNvSpPr txBox="1">
            <a:spLocks noGrp="1"/>
          </p:cNvSpPr>
          <p:nvPr>
            <p:ph type="body" idx="2"/>
          </p:nvPr>
        </p:nvSpPr>
        <p:spPr>
          <a:xfrm>
            <a:off x="363538" y="1146176"/>
            <a:ext cx="4133100" cy="35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73" name="Google Shape;73;p15"/>
          <p:cNvSpPr txBox="1">
            <a:spLocks noGrp="1"/>
          </p:cNvSpPr>
          <p:nvPr>
            <p:ph type="body" idx="3"/>
          </p:nvPr>
        </p:nvSpPr>
        <p:spPr>
          <a:xfrm>
            <a:off x="4647374" y="1554481"/>
            <a:ext cx="4133100" cy="29241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74" name="Google Shape;74;p15"/>
          <p:cNvSpPr txBox="1">
            <a:spLocks noGrp="1"/>
          </p:cNvSpPr>
          <p:nvPr>
            <p:ph type="body" idx="4"/>
          </p:nvPr>
        </p:nvSpPr>
        <p:spPr>
          <a:xfrm>
            <a:off x="4647374" y="1146176"/>
            <a:ext cx="4133100" cy="35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75"/>
        <p:cNvGrpSpPr/>
        <p:nvPr/>
      </p:nvGrpSpPr>
      <p:grpSpPr>
        <a:xfrm>
          <a:off x="0" y="0"/>
          <a:ext cx="0" cy="0"/>
          <a:chOff x="0" y="0"/>
          <a:chExt cx="0" cy="0"/>
        </a:xfrm>
      </p:grpSpPr>
      <p:sp>
        <p:nvSpPr>
          <p:cNvPr id="76" name="Google Shape;76;p16"/>
          <p:cNvSpPr>
            <a:spLocks noGrp="1"/>
          </p:cNvSpPr>
          <p:nvPr>
            <p:ph type="pic" idx="2"/>
          </p:nvPr>
        </p:nvSpPr>
        <p:spPr>
          <a:xfrm>
            <a:off x="1" y="1007707"/>
            <a:ext cx="6026700" cy="3551700"/>
          </a:xfrm>
          <a:prstGeom prst="rect">
            <a:avLst/>
          </a:prstGeom>
          <a:noFill/>
          <a:ln>
            <a:noFill/>
          </a:ln>
        </p:spPr>
      </p:sp>
      <p:sp>
        <p:nvSpPr>
          <p:cNvPr id="77" name="Google Shape;77;p16"/>
          <p:cNvSpPr txBox="1">
            <a:spLocks noGrp="1"/>
          </p:cNvSpPr>
          <p:nvPr>
            <p:ph type="body" idx="1"/>
          </p:nvPr>
        </p:nvSpPr>
        <p:spPr>
          <a:xfrm>
            <a:off x="6069992" y="1008064"/>
            <a:ext cx="3074100" cy="3551100"/>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600"/>
              </a:spcBef>
              <a:spcAft>
                <a:spcPts val="0"/>
              </a:spcAft>
              <a:buSzPts val="1980"/>
              <a:buNone/>
              <a:defRPr sz="22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100000"/>
              </a:lnSpc>
              <a:spcBef>
                <a:spcPts val="400"/>
              </a:spcBef>
              <a:spcAft>
                <a:spcPts val="0"/>
              </a:spcAft>
              <a:buClr>
                <a:schemeClr val="lt1"/>
              </a:buClr>
              <a:buSzPts val="1800"/>
              <a:buChar char="–"/>
              <a:defRPr sz="2000">
                <a:solidFill>
                  <a:schemeClr val="lt1"/>
                </a:solidFill>
              </a:defRPr>
            </a:lvl2pPr>
            <a:lvl3pPr marL="1371600" lvl="2" indent="-331469" algn="l">
              <a:lnSpc>
                <a:spcPct val="100000"/>
              </a:lnSpc>
              <a:spcBef>
                <a:spcPts val="400"/>
              </a:spcBef>
              <a:spcAft>
                <a:spcPts val="0"/>
              </a:spcAft>
              <a:buClr>
                <a:schemeClr val="lt1"/>
              </a:buClr>
              <a:buSzPts val="1620"/>
              <a:buChar char="•"/>
              <a:defRPr sz="1800">
                <a:solidFill>
                  <a:schemeClr val="lt1"/>
                </a:solidFill>
              </a:defRPr>
            </a:lvl3pPr>
            <a:lvl4pPr marL="1828800" lvl="3" indent="-320039" algn="l">
              <a:lnSpc>
                <a:spcPct val="100000"/>
              </a:lnSpc>
              <a:spcBef>
                <a:spcPts val="300"/>
              </a:spcBef>
              <a:spcAft>
                <a:spcPts val="0"/>
              </a:spcAft>
              <a:buClr>
                <a:schemeClr val="lt1"/>
              </a:buClr>
              <a:buSzPts val="1440"/>
              <a:buChar char="–"/>
              <a:defRPr sz="1600">
                <a:solidFill>
                  <a:schemeClr val="lt1"/>
                </a:solidFill>
              </a:defRPr>
            </a:lvl4pPr>
            <a:lvl5pPr marL="2286000" lvl="4" indent="-308610" algn="l">
              <a:lnSpc>
                <a:spcPct val="100000"/>
              </a:lnSpc>
              <a:spcBef>
                <a:spcPts val="300"/>
              </a:spcBef>
              <a:spcAft>
                <a:spcPts val="0"/>
              </a:spcAft>
              <a:buClr>
                <a:schemeClr val="lt1"/>
              </a:buClr>
              <a:buSzPts val="1260"/>
              <a:buChar char="•"/>
              <a:defRPr sz="1400">
                <a:solidFill>
                  <a:schemeClr val="lt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78" name="Google Shape;78;p16"/>
          <p:cNvSpPr txBox="1">
            <a:spLocks noGrp="1"/>
          </p:cNvSpPr>
          <p:nvPr>
            <p:ph type="title"/>
          </p:nvPr>
        </p:nvSpPr>
        <p:spPr>
          <a:xfrm>
            <a:off x="363539" y="440247"/>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79"/>
        <p:cNvGrpSpPr/>
        <p:nvPr/>
      </p:nvGrpSpPr>
      <p:grpSpPr>
        <a:xfrm>
          <a:off x="0" y="0"/>
          <a:ext cx="0" cy="0"/>
          <a:chOff x="0" y="0"/>
          <a:chExt cx="0" cy="0"/>
        </a:xfrm>
      </p:grpSpPr>
      <p:sp>
        <p:nvSpPr>
          <p:cNvPr id="80" name="Google Shape;80;p17"/>
          <p:cNvSpPr txBox="1">
            <a:spLocks noGrp="1"/>
          </p:cNvSpPr>
          <p:nvPr>
            <p:ph type="body" idx="1"/>
          </p:nvPr>
        </p:nvSpPr>
        <p:spPr>
          <a:xfrm>
            <a:off x="0" y="3908120"/>
            <a:ext cx="9144000" cy="651300"/>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81" name="Google Shape;81;p17"/>
          <p:cNvSpPr txBox="1">
            <a:spLocks noGrp="1"/>
          </p:cNvSpPr>
          <p:nvPr>
            <p:ph type="body" idx="2"/>
          </p:nvPr>
        </p:nvSpPr>
        <p:spPr>
          <a:xfrm>
            <a:off x="363539" y="1280160"/>
            <a:ext cx="8416800" cy="24240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82" name="Google Shape;82;p17"/>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83"/>
        <p:cNvGrpSpPr/>
        <p:nvPr/>
      </p:nvGrpSpPr>
      <p:grpSpPr>
        <a:xfrm>
          <a:off x="0" y="0"/>
          <a:ext cx="0" cy="0"/>
          <a:chOff x="0" y="0"/>
          <a:chExt cx="0" cy="0"/>
        </a:xfrm>
      </p:grpSpPr>
      <p:sp>
        <p:nvSpPr>
          <p:cNvPr id="84" name="Google Shape;84;p18"/>
          <p:cNvSpPr/>
          <p:nvPr/>
        </p:nvSpPr>
        <p:spPr>
          <a:xfrm>
            <a:off x="0" y="1007705"/>
            <a:ext cx="9144000" cy="285660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85" name="Google Shape;85;p18"/>
          <p:cNvSpPr txBox="1">
            <a:spLocks noGrp="1"/>
          </p:cNvSpPr>
          <p:nvPr>
            <p:ph type="body" idx="1"/>
          </p:nvPr>
        </p:nvSpPr>
        <p:spPr>
          <a:xfrm>
            <a:off x="0" y="3908120"/>
            <a:ext cx="9144000" cy="651300"/>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86" name="Google Shape;86;p18"/>
          <p:cNvSpPr txBox="1">
            <a:spLocks noGrp="1"/>
          </p:cNvSpPr>
          <p:nvPr>
            <p:ph type="body" idx="2"/>
          </p:nvPr>
        </p:nvSpPr>
        <p:spPr>
          <a:xfrm>
            <a:off x="363539" y="1554481"/>
            <a:ext cx="8416800" cy="22032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87" name="Google Shape;87;p18"/>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8"/>
          <p:cNvSpPr txBox="1">
            <a:spLocks noGrp="1"/>
          </p:cNvSpPr>
          <p:nvPr>
            <p:ph type="body" idx="3"/>
          </p:nvPr>
        </p:nvSpPr>
        <p:spPr>
          <a:xfrm>
            <a:off x="363539" y="1146176"/>
            <a:ext cx="8234400" cy="35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89"/>
        <p:cNvGrpSpPr/>
        <p:nvPr/>
      </p:nvGrpSpPr>
      <p:grpSpPr>
        <a:xfrm>
          <a:off x="0" y="0"/>
          <a:ext cx="0" cy="0"/>
          <a:chOff x="0" y="0"/>
          <a:chExt cx="0" cy="0"/>
        </a:xfrm>
      </p:grpSpPr>
      <p:sp>
        <p:nvSpPr>
          <p:cNvPr id="90" name="Google Shape;90;p19"/>
          <p:cNvSpPr/>
          <p:nvPr/>
        </p:nvSpPr>
        <p:spPr>
          <a:xfrm>
            <a:off x="2589069" y="1007707"/>
            <a:ext cx="6555000" cy="3551700"/>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None/>
            </a:pPr>
            <a:endParaRPr sz="521"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91" name="Google Shape;91;p19"/>
          <p:cNvSpPr txBox="1">
            <a:spLocks noGrp="1"/>
          </p:cNvSpPr>
          <p:nvPr>
            <p:ph type="body" idx="1"/>
          </p:nvPr>
        </p:nvSpPr>
        <p:spPr>
          <a:xfrm>
            <a:off x="1" y="1007707"/>
            <a:ext cx="2556300" cy="3551700"/>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600"/>
              </a:spcBef>
              <a:spcAft>
                <a:spcPts val="0"/>
              </a:spcAft>
              <a:buClr>
                <a:schemeClr val="lt1"/>
              </a:buClr>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228600" algn="ctr">
              <a:lnSpc>
                <a:spcPct val="100000"/>
              </a:lnSpc>
              <a:spcBef>
                <a:spcPts val="400"/>
              </a:spcBef>
              <a:spcAft>
                <a:spcPts val="0"/>
              </a:spcAft>
              <a:buClr>
                <a:schemeClr val="lt1"/>
              </a:buClr>
              <a:buSzPts val="1800"/>
              <a:buNone/>
              <a:defRPr>
                <a:solidFill>
                  <a:schemeClr val="lt1"/>
                </a:solidFill>
              </a:defRPr>
            </a:lvl2pPr>
            <a:lvl3pPr marL="1371600" lvl="2" indent="-228600" algn="ctr">
              <a:lnSpc>
                <a:spcPct val="100000"/>
              </a:lnSpc>
              <a:spcBef>
                <a:spcPts val="400"/>
              </a:spcBef>
              <a:spcAft>
                <a:spcPts val="0"/>
              </a:spcAft>
              <a:buClr>
                <a:schemeClr val="lt1"/>
              </a:buClr>
              <a:buSzPts val="1620"/>
              <a:buNone/>
              <a:defRPr>
                <a:solidFill>
                  <a:schemeClr val="lt1"/>
                </a:solidFill>
              </a:defRPr>
            </a:lvl3pPr>
            <a:lvl4pPr marL="1828800" lvl="3" indent="-320039" algn="l">
              <a:lnSpc>
                <a:spcPct val="100000"/>
              </a:lnSpc>
              <a:spcBef>
                <a:spcPts val="300"/>
              </a:spcBef>
              <a:spcAft>
                <a:spcPts val="0"/>
              </a:spcAft>
              <a:buClr>
                <a:schemeClr val="dk1"/>
              </a:buClr>
              <a:buSzPts val="1440"/>
              <a:buChar char="–"/>
              <a:defRPr>
                <a:solidFill>
                  <a:schemeClr val="dk1"/>
                </a:solidFill>
              </a:defRPr>
            </a:lvl4pPr>
            <a:lvl5pPr marL="2286000" lvl="4" indent="-308610" algn="l">
              <a:lnSpc>
                <a:spcPct val="100000"/>
              </a:lnSpc>
              <a:spcBef>
                <a:spcPts val="300"/>
              </a:spcBef>
              <a:spcAft>
                <a:spcPts val="0"/>
              </a:spcAft>
              <a:buClr>
                <a:schemeClr val="dk1"/>
              </a:buClr>
              <a:buSzPts val="1260"/>
              <a:buChar char="•"/>
              <a:defRPr>
                <a:solidFill>
                  <a:schemeClr val="dk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92" name="Google Shape;92;p19"/>
          <p:cNvSpPr txBox="1">
            <a:spLocks noGrp="1"/>
          </p:cNvSpPr>
          <p:nvPr>
            <p:ph type="body" idx="2"/>
          </p:nvPr>
        </p:nvSpPr>
        <p:spPr>
          <a:xfrm>
            <a:off x="2699359" y="1554480"/>
            <a:ext cx="6081000" cy="29235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93" name="Google Shape;93;p19"/>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9"/>
          <p:cNvSpPr txBox="1">
            <a:spLocks noGrp="1"/>
          </p:cNvSpPr>
          <p:nvPr>
            <p:ph type="body" idx="3"/>
          </p:nvPr>
        </p:nvSpPr>
        <p:spPr>
          <a:xfrm>
            <a:off x="2699360" y="1146176"/>
            <a:ext cx="6001800" cy="35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95"/>
        <p:cNvGrpSpPr/>
        <p:nvPr/>
      </p:nvGrpSpPr>
      <p:grpSpPr>
        <a:xfrm>
          <a:off x="0" y="0"/>
          <a:ext cx="0" cy="0"/>
          <a:chOff x="0" y="0"/>
          <a:chExt cx="0" cy="0"/>
        </a:xfrm>
      </p:grpSpPr>
      <p:sp>
        <p:nvSpPr>
          <p:cNvPr id="96" name="Google Shape;96;p20"/>
          <p:cNvSpPr/>
          <p:nvPr/>
        </p:nvSpPr>
        <p:spPr>
          <a:xfrm>
            <a:off x="0" y="1007707"/>
            <a:ext cx="9144000" cy="355170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97" name="Google Shape;97;p20"/>
          <p:cNvSpPr>
            <a:spLocks noGrp="1"/>
          </p:cNvSpPr>
          <p:nvPr>
            <p:ph type="pic" idx="2"/>
          </p:nvPr>
        </p:nvSpPr>
        <p:spPr>
          <a:xfrm>
            <a:off x="1739034" y="1173689"/>
            <a:ext cx="2763900" cy="2561400"/>
          </a:xfrm>
          <a:prstGeom prst="rect">
            <a:avLst/>
          </a:prstGeom>
          <a:noFill/>
          <a:ln>
            <a:noFill/>
          </a:ln>
        </p:spPr>
      </p:sp>
      <p:sp>
        <p:nvSpPr>
          <p:cNvPr id="98" name="Google Shape;98;p20"/>
          <p:cNvSpPr>
            <a:spLocks noGrp="1"/>
          </p:cNvSpPr>
          <p:nvPr>
            <p:ph type="pic" idx="3"/>
          </p:nvPr>
        </p:nvSpPr>
        <p:spPr>
          <a:xfrm>
            <a:off x="4655127" y="1173689"/>
            <a:ext cx="2763900" cy="2561400"/>
          </a:xfrm>
          <a:prstGeom prst="rect">
            <a:avLst/>
          </a:prstGeom>
          <a:noFill/>
          <a:ln>
            <a:noFill/>
          </a:ln>
        </p:spPr>
      </p:sp>
      <p:sp>
        <p:nvSpPr>
          <p:cNvPr id="99" name="Google Shape;99;p20"/>
          <p:cNvSpPr txBox="1">
            <a:spLocks noGrp="1"/>
          </p:cNvSpPr>
          <p:nvPr>
            <p:ph type="body" idx="1"/>
          </p:nvPr>
        </p:nvSpPr>
        <p:spPr>
          <a:xfrm>
            <a:off x="1739035" y="3734943"/>
            <a:ext cx="2763600" cy="6717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100" name="Google Shape;100;p20"/>
          <p:cNvSpPr txBox="1">
            <a:spLocks noGrp="1"/>
          </p:cNvSpPr>
          <p:nvPr>
            <p:ph type="body" idx="4"/>
          </p:nvPr>
        </p:nvSpPr>
        <p:spPr>
          <a:xfrm>
            <a:off x="4655417" y="3734943"/>
            <a:ext cx="2763600" cy="6717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101" name="Google Shape;101;p20"/>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12"/>
        <p:cNvGrpSpPr/>
        <p:nvPr/>
      </p:nvGrpSpPr>
      <p:grpSpPr>
        <a:xfrm>
          <a:off x="0" y="0"/>
          <a:ext cx="0" cy="0"/>
          <a:chOff x="0" y="0"/>
          <a:chExt cx="0" cy="0"/>
        </a:xfrm>
      </p:grpSpPr>
      <p:sp>
        <p:nvSpPr>
          <p:cNvPr id="13" name="Google Shape;13;p3"/>
          <p:cNvSpPr txBox="1">
            <a:spLocks noGrp="1"/>
          </p:cNvSpPr>
          <p:nvPr>
            <p:ph type="body" idx="1"/>
          </p:nvPr>
        </p:nvSpPr>
        <p:spPr>
          <a:xfrm>
            <a:off x="6053327" y="1005841"/>
            <a:ext cx="3099900" cy="3553500"/>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600"/>
              </a:spcBef>
              <a:spcAft>
                <a:spcPts val="0"/>
              </a:spcAft>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14" name="Google Shape;14;p3"/>
          <p:cNvSpPr txBox="1">
            <a:spLocks noGrp="1"/>
          </p:cNvSpPr>
          <p:nvPr>
            <p:ph type="body" idx="2"/>
          </p:nvPr>
        </p:nvSpPr>
        <p:spPr>
          <a:xfrm>
            <a:off x="363539" y="1280160"/>
            <a:ext cx="5689500" cy="31182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15" name="Google Shape;15;p3"/>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102"/>
        <p:cNvGrpSpPr/>
        <p:nvPr/>
      </p:nvGrpSpPr>
      <p:grpSpPr>
        <a:xfrm>
          <a:off x="0" y="0"/>
          <a:ext cx="0" cy="0"/>
          <a:chOff x="0" y="0"/>
          <a:chExt cx="0" cy="0"/>
        </a:xfrm>
      </p:grpSpPr>
      <p:sp>
        <p:nvSpPr>
          <p:cNvPr id="103" name="Google Shape;103;p21"/>
          <p:cNvSpPr/>
          <p:nvPr/>
        </p:nvSpPr>
        <p:spPr>
          <a:xfrm>
            <a:off x="1" y="1007707"/>
            <a:ext cx="6004500" cy="355170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04" name="Google Shape;104;p21"/>
          <p:cNvSpPr>
            <a:spLocks noGrp="1"/>
          </p:cNvSpPr>
          <p:nvPr>
            <p:ph type="pic" idx="2"/>
          </p:nvPr>
        </p:nvSpPr>
        <p:spPr>
          <a:xfrm>
            <a:off x="6048300" y="1007416"/>
            <a:ext cx="3096600" cy="2863200"/>
          </a:xfrm>
          <a:prstGeom prst="rect">
            <a:avLst/>
          </a:prstGeom>
          <a:noFill/>
          <a:ln>
            <a:noFill/>
          </a:ln>
        </p:spPr>
      </p:sp>
      <p:sp>
        <p:nvSpPr>
          <p:cNvPr id="105" name="Google Shape;105;p21"/>
          <p:cNvSpPr txBox="1">
            <a:spLocks noGrp="1"/>
          </p:cNvSpPr>
          <p:nvPr>
            <p:ph type="body" idx="1"/>
          </p:nvPr>
        </p:nvSpPr>
        <p:spPr>
          <a:xfrm>
            <a:off x="6048299" y="3870543"/>
            <a:ext cx="3096000" cy="6888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106" name="Google Shape;106;p21"/>
          <p:cNvSpPr txBox="1">
            <a:spLocks noGrp="1"/>
          </p:cNvSpPr>
          <p:nvPr>
            <p:ph type="body" idx="3"/>
          </p:nvPr>
        </p:nvSpPr>
        <p:spPr>
          <a:xfrm>
            <a:off x="363539" y="1280161"/>
            <a:ext cx="5640900" cy="31728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107" name="Google Shape;107;p21"/>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110"/>
        <p:cNvGrpSpPr/>
        <p:nvPr/>
      </p:nvGrpSpPr>
      <p:grpSpPr>
        <a:xfrm>
          <a:off x="0" y="0"/>
          <a:ext cx="0" cy="0"/>
          <a:chOff x="0" y="0"/>
          <a:chExt cx="0" cy="0"/>
        </a:xfrm>
      </p:grpSpPr>
      <p:sp>
        <p:nvSpPr>
          <p:cNvPr id="111" name="Google Shape;111;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atin typeface="Calibri" panose="020F0502020204030204" pitchFamily="34" charset="0"/>
                <a:ea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12" name="Google Shape;112;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400"/>
              <a:buNone/>
              <a:defRPr>
                <a:latin typeface="Calibri" panose="020F0502020204030204" pitchFamily="34" charset="0"/>
                <a:ea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13" name="Google Shape;113;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atin typeface="Calibri" panose="020F0502020204030204" pitchFamily="34" charset="0"/>
                <a:ea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and Takeaway (left) 1">
  <p:cSld name="1_Content and Takeaway (left)">
    <p:spTree>
      <p:nvGrpSpPr>
        <p:cNvPr id="1" name="Shape 114"/>
        <p:cNvGrpSpPr/>
        <p:nvPr/>
      </p:nvGrpSpPr>
      <p:grpSpPr>
        <a:xfrm>
          <a:off x="0" y="0"/>
          <a:ext cx="0" cy="0"/>
          <a:chOff x="0" y="0"/>
          <a:chExt cx="0" cy="0"/>
        </a:xfrm>
      </p:grpSpPr>
      <p:sp>
        <p:nvSpPr>
          <p:cNvPr id="115" name="Google Shape;115;p24"/>
          <p:cNvSpPr/>
          <p:nvPr/>
        </p:nvSpPr>
        <p:spPr>
          <a:xfrm>
            <a:off x="2589069" y="1007707"/>
            <a:ext cx="6555000" cy="3551700"/>
          </a:xfrm>
          <a:prstGeom prst="rect">
            <a:avLst/>
          </a:prstGeom>
          <a:solidFill>
            <a:srgbClr val="E1E1E3"/>
          </a:solidFill>
          <a:ln>
            <a:noFill/>
          </a:ln>
        </p:spPr>
        <p:txBody>
          <a:bodyPr spcFirstLastPara="1" wrap="square" lIns="0" tIns="0" rIns="0" bIns="45700" anchor="ctr" anchorCtr="0">
            <a:noAutofit/>
          </a:bodyPr>
          <a:lstStyle/>
          <a:p>
            <a:pPr marL="0" marR="0" lvl="0" indent="0" algn="ctr" rtl="0">
              <a:lnSpc>
                <a:spcPct val="100000"/>
              </a:lnSpc>
              <a:spcBef>
                <a:spcPts val="0"/>
              </a:spcBef>
              <a:spcAft>
                <a:spcPts val="0"/>
              </a:spcAft>
              <a:buClr>
                <a:schemeClr val="dk1"/>
              </a:buClr>
              <a:buSzPts val="521"/>
              <a:buFont typeface="Arial"/>
              <a:buNone/>
            </a:pPr>
            <a:endParaRPr sz="521"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16" name="Google Shape;116;p24"/>
          <p:cNvSpPr txBox="1">
            <a:spLocks noGrp="1"/>
          </p:cNvSpPr>
          <p:nvPr>
            <p:ph type="body" idx="1"/>
          </p:nvPr>
        </p:nvSpPr>
        <p:spPr>
          <a:xfrm>
            <a:off x="1" y="1007707"/>
            <a:ext cx="2556300" cy="3551700"/>
          </a:xfrm>
          <a:prstGeom prst="rect">
            <a:avLst/>
          </a:prstGeom>
          <a:solidFill>
            <a:schemeClr val="accent1"/>
          </a:solidFill>
          <a:ln>
            <a:noFill/>
          </a:ln>
        </p:spPr>
        <p:txBody>
          <a:bodyPr spcFirstLastPara="1" wrap="square" lIns="274300" tIns="137150" rIns="91425" bIns="182875" anchor="ctr" anchorCtr="0">
            <a:noAutofit/>
          </a:bodyPr>
          <a:lstStyle>
            <a:lvl1pPr marL="457200" marR="0" lvl="0" indent="-228600" algn="l">
              <a:lnSpc>
                <a:spcPct val="100000"/>
              </a:lnSpc>
              <a:spcBef>
                <a:spcPts val="600"/>
              </a:spcBef>
              <a:spcAft>
                <a:spcPts val="0"/>
              </a:spcAft>
              <a:buClr>
                <a:schemeClr val="lt1"/>
              </a:buClr>
              <a:buSzPts val="1800"/>
              <a:buFont typeface="Arial"/>
              <a:buNone/>
              <a:defRPr sz="2200" b="1" i="0" u="none" strike="noStrike" cap="none">
                <a:solidFill>
                  <a:schemeClr val="lt1"/>
                </a:solidFill>
                <a:latin typeface="Calibri"/>
                <a:ea typeface="Calibri"/>
                <a:cs typeface="Calibri"/>
                <a:sym typeface="Calibri"/>
              </a:defRPr>
            </a:lvl1pPr>
            <a:lvl2pPr marL="914400" marR="0" lvl="1" indent="-228600" algn="ctr">
              <a:lnSpc>
                <a:spcPct val="100000"/>
              </a:lnSpc>
              <a:spcBef>
                <a:spcPts val="400"/>
              </a:spcBef>
              <a:spcAft>
                <a:spcPts val="0"/>
              </a:spcAft>
              <a:buClr>
                <a:schemeClr val="lt1"/>
              </a:buClr>
              <a:buSzPts val="1800"/>
              <a:buFont typeface="Arial"/>
              <a:buNone/>
              <a:defRPr sz="2000" b="1" i="0" u="none" strike="noStrike" cap="none">
                <a:solidFill>
                  <a:schemeClr val="lt1"/>
                </a:solidFill>
                <a:latin typeface="Arial"/>
                <a:ea typeface="Arial"/>
                <a:cs typeface="Arial"/>
                <a:sym typeface="Arial"/>
              </a:defRPr>
            </a:lvl2pPr>
            <a:lvl3pPr marL="1371600" marR="0" lvl="2" indent="-228600" algn="ctr">
              <a:lnSpc>
                <a:spcPct val="100000"/>
              </a:lnSpc>
              <a:spcBef>
                <a:spcPts val="400"/>
              </a:spcBef>
              <a:spcAft>
                <a:spcPts val="0"/>
              </a:spcAft>
              <a:buClr>
                <a:schemeClr val="lt1"/>
              </a:buClr>
              <a:buSzPts val="1620"/>
              <a:buFont typeface="Arial"/>
              <a:buNone/>
              <a:defRPr sz="1800" b="1" i="0" u="none" strike="noStrike" cap="none">
                <a:solidFill>
                  <a:schemeClr val="lt1"/>
                </a:solidFill>
                <a:latin typeface="Arial"/>
                <a:ea typeface="Arial"/>
                <a:cs typeface="Arial"/>
                <a:sym typeface="Arial"/>
              </a:defRPr>
            </a:lvl3pPr>
            <a:lvl4pPr marL="1828800" marR="0" lvl="3" indent="-320039" algn="l">
              <a:lnSpc>
                <a:spcPct val="100000"/>
              </a:lnSpc>
              <a:spcBef>
                <a:spcPts val="300"/>
              </a:spcBef>
              <a:spcAft>
                <a:spcPts val="0"/>
              </a:spcAft>
              <a:buClr>
                <a:schemeClr val="dk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a:lnSpc>
                <a:spcPct val="100000"/>
              </a:lnSpc>
              <a:spcBef>
                <a:spcPts val="300"/>
              </a:spcBef>
              <a:spcAft>
                <a:spcPts val="0"/>
              </a:spcAft>
              <a:buClr>
                <a:schemeClr val="dk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117" name="Google Shape;117;p24"/>
          <p:cNvSpPr txBox="1">
            <a:spLocks noGrp="1"/>
          </p:cNvSpPr>
          <p:nvPr>
            <p:ph type="body" idx="2"/>
          </p:nvPr>
        </p:nvSpPr>
        <p:spPr>
          <a:xfrm>
            <a:off x="2699359" y="1554480"/>
            <a:ext cx="6081000" cy="2923500"/>
          </a:xfrm>
          <a:prstGeom prst="rect">
            <a:avLst/>
          </a:prstGeom>
          <a:noFill/>
          <a:ln>
            <a:noFill/>
          </a:ln>
        </p:spPr>
        <p:txBody>
          <a:bodyPr spcFirstLastPara="1" wrap="square" lIns="91425" tIns="45700" rIns="91425" bIns="45700" anchor="t" anchorCtr="0">
            <a:noAutofit/>
          </a:bodyPr>
          <a:lstStyle>
            <a:lvl1pPr marL="457200" marR="0" lvl="0" indent="-354330" algn="l">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marR="0" lvl="1" indent="-342900" algn="l">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dirty="0"/>
          </a:p>
        </p:txBody>
      </p:sp>
      <p:sp>
        <p:nvSpPr>
          <p:cNvPr id="118" name="Google Shape;118;p24"/>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marR="0" lvl="0" algn="l">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9" name="Google Shape;119;p24"/>
          <p:cNvSpPr txBox="1">
            <a:spLocks noGrp="1"/>
          </p:cNvSpPr>
          <p:nvPr>
            <p:ph type="body" idx="3"/>
          </p:nvPr>
        </p:nvSpPr>
        <p:spPr>
          <a:xfrm>
            <a:off x="2699360" y="1146176"/>
            <a:ext cx="6001800" cy="3525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600"/>
              </a:spcBef>
              <a:spcAft>
                <a:spcPts val="0"/>
              </a:spcAft>
              <a:buClr>
                <a:schemeClr val="accent1"/>
              </a:buClr>
              <a:buSzPts val="2160"/>
              <a:buFont typeface="Arial"/>
              <a:buNone/>
              <a:defRPr sz="2400" b="1" i="0" u="none" strike="noStrike" cap="none">
                <a:solidFill>
                  <a:schemeClr val="accent1"/>
                </a:solidFill>
                <a:latin typeface="Calibri"/>
                <a:ea typeface="Calibri"/>
                <a:cs typeface="Calibri"/>
                <a:sym typeface="Calibri"/>
              </a:defRPr>
            </a:lvl1pPr>
            <a:lvl2pPr marL="914400" marR="0" lvl="1" indent="-228600" algn="l">
              <a:lnSpc>
                <a:spcPct val="100000"/>
              </a:lnSpc>
              <a:spcBef>
                <a:spcPts val="400"/>
              </a:spcBef>
              <a:spcAft>
                <a:spcPts val="0"/>
              </a:spcAft>
              <a:buClr>
                <a:schemeClr val="accent1"/>
              </a:buClr>
              <a:buSzPts val="2160"/>
              <a:buFont typeface="Arial"/>
              <a:buNone/>
              <a:defRPr sz="2400" b="1" i="0" u="none" strike="noStrike" cap="none">
                <a:solidFill>
                  <a:schemeClr val="accent1"/>
                </a:solidFill>
                <a:latin typeface="Calibri"/>
                <a:ea typeface="Calibri"/>
                <a:cs typeface="Calibri"/>
                <a:sym typeface="Calibri"/>
              </a:defRPr>
            </a:lvl2pPr>
            <a:lvl3pPr marL="1371600" marR="0" lvl="2" indent="-228600" algn="l">
              <a:lnSpc>
                <a:spcPct val="100000"/>
              </a:lnSpc>
              <a:spcBef>
                <a:spcPts val="400"/>
              </a:spcBef>
              <a:spcAft>
                <a:spcPts val="0"/>
              </a:spcAft>
              <a:buClr>
                <a:schemeClr val="accent1"/>
              </a:buClr>
              <a:buSzPts val="2160"/>
              <a:buFont typeface="Arial"/>
              <a:buNone/>
              <a:defRPr sz="2400" b="1" i="0" u="none" strike="noStrike" cap="none">
                <a:solidFill>
                  <a:schemeClr val="accent1"/>
                </a:solidFill>
                <a:latin typeface="Calibri"/>
                <a:ea typeface="Calibri"/>
                <a:cs typeface="Calibri"/>
                <a:sym typeface="Calibri"/>
              </a:defRPr>
            </a:lvl3pPr>
            <a:lvl4pPr marL="1828800" marR="0" lvl="3" indent="-228600" algn="l">
              <a:lnSpc>
                <a:spcPct val="100000"/>
              </a:lnSpc>
              <a:spcBef>
                <a:spcPts val="300"/>
              </a:spcBef>
              <a:spcAft>
                <a:spcPts val="0"/>
              </a:spcAft>
              <a:buClr>
                <a:schemeClr val="accent1"/>
              </a:buClr>
              <a:buSzPts val="2160"/>
              <a:buFont typeface="Arial"/>
              <a:buNone/>
              <a:defRPr sz="2400" b="1" i="0" u="none" strike="noStrike" cap="none">
                <a:solidFill>
                  <a:schemeClr val="accent1"/>
                </a:solidFill>
                <a:latin typeface="Calibri"/>
                <a:ea typeface="Calibri"/>
                <a:cs typeface="Calibri"/>
                <a:sym typeface="Calibri"/>
              </a:defRPr>
            </a:lvl4pPr>
            <a:lvl5pPr marL="2286000" marR="0" lvl="4" indent="-228600" algn="l">
              <a:lnSpc>
                <a:spcPct val="100000"/>
              </a:lnSpc>
              <a:spcBef>
                <a:spcPts val="300"/>
              </a:spcBef>
              <a:spcAft>
                <a:spcPts val="0"/>
              </a:spcAft>
              <a:buClr>
                <a:schemeClr val="accent1"/>
              </a:buClr>
              <a:buSzPts val="2160"/>
              <a:buFont typeface="Arial"/>
              <a:buNone/>
              <a:defRPr sz="2400" b="1" i="0" u="none" strike="noStrike" cap="none">
                <a:solidFill>
                  <a:schemeClr val="accent1"/>
                </a:solidFill>
                <a:latin typeface="Calibri"/>
                <a:ea typeface="Calibri"/>
                <a:cs typeface="Calibri"/>
                <a:sym typeface="Calibri"/>
              </a:defRPr>
            </a:lvl5pPr>
            <a:lvl6pPr marL="2743200" marR="0" lvl="5" indent="-228600" algn="l">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Content and Takeaway (right)">
  <p:cSld name="1_Content and Takeaway (right)">
    <p:spTree>
      <p:nvGrpSpPr>
        <p:cNvPr id="1" name="Shape 120"/>
        <p:cNvGrpSpPr/>
        <p:nvPr/>
      </p:nvGrpSpPr>
      <p:grpSpPr>
        <a:xfrm>
          <a:off x="0" y="0"/>
          <a:ext cx="0" cy="0"/>
          <a:chOff x="0" y="0"/>
          <a:chExt cx="0" cy="0"/>
        </a:xfrm>
      </p:grpSpPr>
      <p:sp>
        <p:nvSpPr>
          <p:cNvPr id="121" name="Google Shape;121;p25"/>
          <p:cNvSpPr/>
          <p:nvPr/>
        </p:nvSpPr>
        <p:spPr>
          <a:xfrm>
            <a:off x="1" y="1007707"/>
            <a:ext cx="6053400" cy="3549000"/>
          </a:xfrm>
          <a:prstGeom prst="rect">
            <a:avLst/>
          </a:prstGeom>
          <a:solidFill>
            <a:srgbClr val="C6F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22" name="Google Shape;122;p25"/>
          <p:cNvSpPr txBox="1">
            <a:spLocks noGrp="1"/>
          </p:cNvSpPr>
          <p:nvPr>
            <p:ph type="body" idx="1"/>
          </p:nvPr>
        </p:nvSpPr>
        <p:spPr>
          <a:xfrm>
            <a:off x="6053327" y="1005841"/>
            <a:ext cx="3099900" cy="3553500"/>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600"/>
              </a:spcBef>
              <a:spcAft>
                <a:spcPts val="0"/>
              </a:spcAft>
              <a:buSzPts val="1980"/>
              <a:buNone/>
              <a:defRPr sz="2000">
                <a:solidFill>
                  <a:schemeClr val="lt1"/>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lvl="1" indent="-342900" algn="l">
              <a:lnSpc>
                <a:spcPct val="100000"/>
              </a:lnSpc>
              <a:spcBef>
                <a:spcPts val="400"/>
              </a:spcBef>
              <a:spcAft>
                <a:spcPts val="0"/>
              </a:spcAft>
              <a:buSzPts val="1800"/>
              <a:buChar char="–"/>
              <a:defRPr/>
            </a:lvl2pPr>
            <a:lvl3pPr marL="1371600" lvl="2" indent="-331469" algn="l">
              <a:lnSpc>
                <a:spcPct val="100000"/>
              </a:lnSpc>
              <a:spcBef>
                <a:spcPts val="400"/>
              </a:spcBef>
              <a:spcAft>
                <a:spcPts val="0"/>
              </a:spcAft>
              <a:buSzPts val="1620"/>
              <a:buChar char="•"/>
              <a:defRPr/>
            </a:lvl3pPr>
            <a:lvl4pPr marL="1828800" lvl="3" indent="-320039" algn="l">
              <a:lnSpc>
                <a:spcPct val="100000"/>
              </a:lnSpc>
              <a:spcBef>
                <a:spcPts val="300"/>
              </a:spcBef>
              <a:spcAft>
                <a:spcPts val="0"/>
              </a:spcAft>
              <a:buSzPts val="1440"/>
              <a:buChar char="–"/>
              <a:defRPr/>
            </a:lvl4pPr>
            <a:lvl5pPr marL="2286000" lvl="4" indent="-308610" algn="l">
              <a:lnSpc>
                <a:spcPct val="100000"/>
              </a:lnSpc>
              <a:spcBef>
                <a:spcPts val="300"/>
              </a:spcBef>
              <a:spcAft>
                <a:spcPts val="0"/>
              </a:spcAft>
              <a:buSzPts val="1260"/>
              <a:buChar char="•"/>
              <a:defRPr/>
            </a:lvl5pPr>
            <a:lvl6pPr marL="2743200" lvl="5" indent="-228600" algn="l">
              <a:lnSpc>
                <a:spcPct val="90000"/>
              </a:lnSpc>
              <a:spcBef>
                <a:spcPts val="156"/>
              </a:spcBef>
              <a:spcAft>
                <a:spcPts val="0"/>
              </a:spcAft>
              <a:buSzPts val="563"/>
              <a:buNone/>
              <a:defRPr/>
            </a:lvl6pPr>
            <a:lvl7pPr marL="3200400" lvl="6" indent="-264350" algn="l">
              <a:lnSpc>
                <a:spcPct val="90000"/>
              </a:lnSpc>
              <a:spcBef>
                <a:spcPts val="156"/>
              </a:spcBef>
              <a:spcAft>
                <a:spcPts val="0"/>
              </a:spcAft>
              <a:buSzPts val="563"/>
              <a:buChar char="•"/>
              <a:defRPr/>
            </a:lvl7pPr>
            <a:lvl8pPr marL="3657600" lvl="7" indent="-264350" algn="l">
              <a:lnSpc>
                <a:spcPct val="90000"/>
              </a:lnSpc>
              <a:spcBef>
                <a:spcPts val="156"/>
              </a:spcBef>
              <a:spcAft>
                <a:spcPts val="0"/>
              </a:spcAft>
              <a:buSzPts val="563"/>
              <a:buChar char="•"/>
              <a:defRPr/>
            </a:lvl8pPr>
            <a:lvl9pPr marL="4114800" lvl="8" indent="-264350" algn="l">
              <a:lnSpc>
                <a:spcPct val="90000"/>
              </a:lnSpc>
              <a:spcBef>
                <a:spcPts val="156"/>
              </a:spcBef>
              <a:spcAft>
                <a:spcPts val="0"/>
              </a:spcAft>
              <a:buSzPts val="563"/>
              <a:buChar char="•"/>
              <a:defRPr/>
            </a:lvl9pPr>
          </a:lstStyle>
          <a:p>
            <a:endParaRPr dirty="0"/>
          </a:p>
        </p:txBody>
      </p:sp>
      <p:sp>
        <p:nvSpPr>
          <p:cNvPr id="123" name="Google Shape;123;p25"/>
          <p:cNvSpPr txBox="1">
            <a:spLocks noGrp="1"/>
          </p:cNvSpPr>
          <p:nvPr>
            <p:ph type="body" idx="2"/>
          </p:nvPr>
        </p:nvSpPr>
        <p:spPr>
          <a:xfrm>
            <a:off x="363539" y="1280160"/>
            <a:ext cx="5689500" cy="3118200"/>
          </a:xfrm>
          <a:prstGeom prst="rect">
            <a:avLst/>
          </a:prstGeom>
          <a:noFill/>
          <a:ln>
            <a:noFill/>
          </a:ln>
        </p:spPr>
        <p:txBody>
          <a:bodyPr spcFirstLastPara="1" wrap="square" lIns="91425" tIns="45700" rIns="91425" bIns="45700" anchor="t" anchorCtr="0">
            <a:noAutofit/>
          </a:bodyPr>
          <a:lstStyle>
            <a:lvl1pPr marL="457200" lvl="0" indent="-354330" algn="l">
              <a:lnSpc>
                <a:spcPct val="100000"/>
              </a:lnSpc>
              <a:spcBef>
                <a:spcPts val="600"/>
              </a:spcBef>
              <a:spcAft>
                <a:spcPts val="0"/>
              </a:spcAft>
              <a:buSzPts val="1980"/>
              <a:buChar char="•"/>
              <a:defRPr>
                <a:latin typeface="Calibri" panose="020F0502020204030204" pitchFamily="34" charset="0"/>
                <a:ea typeface="Calibri" panose="020F0502020204030204" pitchFamily="34" charset="0"/>
                <a:cs typeface="Calibri" panose="020F0502020204030204" pitchFamily="34" charset="0"/>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1469" algn="l">
              <a:lnSpc>
                <a:spcPct val="100000"/>
              </a:lnSpc>
              <a:spcBef>
                <a:spcPts val="400"/>
              </a:spcBef>
              <a:spcAft>
                <a:spcPts val="0"/>
              </a:spcAft>
              <a:buSzPts val="1620"/>
              <a:buChar char="•"/>
              <a:defRPr>
                <a:latin typeface="Arial"/>
                <a:ea typeface="Arial"/>
                <a:cs typeface="Arial"/>
                <a:sym typeface="Arial"/>
              </a:defRPr>
            </a:lvl3pPr>
            <a:lvl4pPr marL="1828800" lvl="3" indent="-320039" algn="l">
              <a:lnSpc>
                <a:spcPct val="100000"/>
              </a:lnSpc>
              <a:spcBef>
                <a:spcPts val="300"/>
              </a:spcBef>
              <a:spcAft>
                <a:spcPts val="0"/>
              </a:spcAft>
              <a:buSzPts val="1440"/>
              <a:buChar char="–"/>
              <a:defRPr>
                <a:latin typeface="Arial"/>
                <a:ea typeface="Arial"/>
                <a:cs typeface="Arial"/>
                <a:sym typeface="Arial"/>
              </a:defRPr>
            </a:lvl4pPr>
            <a:lvl5pPr marL="2286000" lvl="4" indent="-308610" algn="l">
              <a:lnSpc>
                <a:spcPct val="100000"/>
              </a:lnSpc>
              <a:spcBef>
                <a:spcPts val="300"/>
              </a:spcBef>
              <a:spcAft>
                <a:spcPts val="0"/>
              </a:spcAft>
              <a:buSzPts val="1260"/>
              <a:buChar char="•"/>
              <a:defRPr>
                <a:latin typeface="Arial"/>
                <a:ea typeface="Arial"/>
                <a:cs typeface="Arial"/>
                <a:sym typeface="Arial"/>
              </a:defRPr>
            </a:lvl5pPr>
            <a:lvl6pPr marL="2743200" lvl="5" indent="-228600" algn="l">
              <a:lnSpc>
                <a:spcPct val="90000"/>
              </a:lnSpc>
              <a:spcBef>
                <a:spcPts val="156"/>
              </a:spcBef>
              <a:spcAft>
                <a:spcPts val="0"/>
              </a:spcAft>
              <a:buSzPts val="563"/>
              <a:buNone/>
              <a:defRPr/>
            </a:lvl6pPr>
            <a:lvl7pPr marL="3200400" lvl="6" indent="-264350" algn="l">
              <a:lnSpc>
                <a:spcPct val="90000"/>
              </a:lnSpc>
              <a:spcBef>
                <a:spcPts val="156"/>
              </a:spcBef>
              <a:spcAft>
                <a:spcPts val="0"/>
              </a:spcAft>
              <a:buSzPts val="563"/>
              <a:buChar char="•"/>
              <a:defRPr/>
            </a:lvl7pPr>
            <a:lvl8pPr marL="3657600" lvl="7" indent="-264350" algn="l">
              <a:lnSpc>
                <a:spcPct val="90000"/>
              </a:lnSpc>
              <a:spcBef>
                <a:spcPts val="156"/>
              </a:spcBef>
              <a:spcAft>
                <a:spcPts val="0"/>
              </a:spcAft>
              <a:buSzPts val="563"/>
              <a:buChar char="•"/>
              <a:defRPr/>
            </a:lvl8pPr>
            <a:lvl9pPr marL="4114800" lvl="8" indent="-264350" algn="l">
              <a:lnSpc>
                <a:spcPct val="90000"/>
              </a:lnSpc>
              <a:spcBef>
                <a:spcPts val="156"/>
              </a:spcBef>
              <a:spcAft>
                <a:spcPts val="0"/>
              </a:spcAft>
              <a:buSzPts val="563"/>
              <a:buChar char="•"/>
              <a:defRPr/>
            </a:lvl9pPr>
          </a:lstStyle>
          <a:p>
            <a:endParaRPr dirty="0"/>
          </a:p>
        </p:txBody>
      </p:sp>
      <p:sp>
        <p:nvSpPr>
          <p:cNvPr id="124" name="Google Shape;124;p25"/>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1">
  <p:cSld name="1_Content">
    <p:spTree>
      <p:nvGrpSpPr>
        <p:cNvPr id="1" name="Shape 125"/>
        <p:cNvGrpSpPr/>
        <p:nvPr/>
      </p:nvGrpSpPr>
      <p:grpSpPr>
        <a:xfrm>
          <a:off x="0" y="0"/>
          <a:ext cx="0" cy="0"/>
          <a:chOff x="0" y="0"/>
          <a:chExt cx="0" cy="0"/>
        </a:xfrm>
      </p:grpSpPr>
      <p:sp>
        <p:nvSpPr>
          <p:cNvPr id="126" name="Google Shape;126;p26"/>
          <p:cNvSpPr/>
          <p:nvPr/>
        </p:nvSpPr>
        <p:spPr>
          <a:xfrm>
            <a:off x="0" y="1007707"/>
            <a:ext cx="9144000" cy="355170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21"/>
              <a:buFont typeface="Arial"/>
              <a:buNone/>
            </a:pPr>
            <a:endParaRPr sz="521"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27" name="Google Shape;127;p26"/>
          <p:cNvSpPr txBox="1">
            <a:spLocks noGrp="1"/>
          </p:cNvSpPr>
          <p:nvPr>
            <p:ph type="body" idx="1"/>
          </p:nvPr>
        </p:nvSpPr>
        <p:spPr>
          <a:xfrm>
            <a:off x="363538" y="1280161"/>
            <a:ext cx="8416800" cy="3114600"/>
          </a:xfrm>
          <a:prstGeom prst="rect">
            <a:avLst/>
          </a:prstGeom>
          <a:noFill/>
          <a:ln>
            <a:noFill/>
          </a:ln>
        </p:spPr>
        <p:txBody>
          <a:bodyPr spcFirstLastPara="1" wrap="square" lIns="91425" tIns="45700" rIns="91425" bIns="45700" anchor="t" anchorCtr="0">
            <a:noAutofit/>
          </a:bodyPr>
          <a:lstStyle>
            <a:lvl1pPr marL="457200" marR="0" lvl="0" indent="-354330" algn="l">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marR="0" lvl="1" indent="-342900" algn="l">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dirty="0"/>
          </a:p>
        </p:txBody>
      </p:sp>
      <p:sp>
        <p:nvSpPr>
          <p:cNvPr id="128" name="Google Shape;128;p26"/>
          <p:cNvSpPr txBox="1">
            <a:spLocks noGrp="1"/>
          </p:cNvSpPr>
          <p:nvPr>
            <p:ph type="title"/>
          </p:nvPr>
        </p:nvSpPr>
        <p:spPr>
          <a:xfrm>
            <a:off x="363538" y="440247"/>
            <a:ext cx="8416800" cy="492300"/>
          </a:xfrm>
          <a:prstGeom prst="rect">
            <a:avLst/>
          </a:prstGeom>
          <a:noFill/>
          <a:ln>
            <a:noFill/>
          </a:ln>
        </p:spPr>
        <p:txBody>
          <a:bodyPr spcFirstLastPara="1" wrap="square" lIns="91425" tIns="45700" rIns="91425" bIns="45700" anchor="b" anchorCtr="0">
            <a:spAutoFit/>
          </a:bodyPr>
          <a:lstStyle>
            <a:lvl1pPr marR="0" lvl="0" algn="l">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wo Subtitle and Content">
  <p:cSld name="1_Two Subtitle and Content">
    <p:spTree>
      <p:nvGrpSpPr>
        <p:cNvPr id="1" name="Shape 129"/>
        <p:cNvGrpSpPr/>
        <p:nvPr/>
      </p:nvGrpSpPr>
      <p:grpSpPr>
        <a:xfrm>
          <a:off x="0" y="0"/>
          <a:ext cx="0" cy="0"/>
          <a:chOff x="0" y="0"/>
          <a:chExt cx="0" cy="0"/>
        </a:xfrm>
      </p:grpSpPr>
      <p:sp>
        <p:nvSpPr>
          <p:cNvPr id="130" name="Google Shape;130;p27"/>
          <p:cNvSpPr/>
          <p:nvPr/>
        </p:nvSpPr>
        <p:spPr>
          <a:xfrm>
            <a:off x="0" y="1007707"/>
            <a:ext cx="9144000" cy="3551700"/>
          </a:xfrm>
          <a:prstGeom prst="rect">
            <a:avLst/>
          </a:prstGeom>
          <a:solidFill>
            <a:srgbClr val="C6F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31" name="Google Shape;131;p27"/>
          <p:cNvSpPr txBox="1">
            <a:spLocks noGrp="1"/>
          </p:cNvSpPr>
          <p:nvPr>
            <p:ph type="body" idx="1"/>
          </p:nvPr>
        </p:nvSpPr>
        <p:spPr>
          <a:xfrm>
            <a:off x="363538" y="1554482"/>
            <a:ext cx="4133100" cy="2924100"/>
          </a:xfrm>
          <a:prstGeom prst="rect">
            <a:avLst/>
          </a:prstGeom>
          <a:noFill/>
          <a:ln>
            <a:noFill/>
          </a:ln>
        </p:spPr>
        <p:txBody>
          <a:bodyPr spcFirstLastPara="1" wrap="square" lIns="91425" tIns="45700" rIns="91425" bIns="45700" anchor="t" anchorCtr="0">
            <a:noAutofit/>
          </a:bodyPr>
          <a:lstStyle>
            <a:lvl1pPr marL="457200" lvl="0" indent="-354330" algn="l">
              <a:lnSpc>
                <a:spcPct val="100000"/>
              </a:lnSpc>
              <a:spcBef>
                <a:spcPts val="600"/>
              </a:spcBef>
              <a:spcAft>
                <a:spcPts val="0"/>
              </a:spcAft>
              <a:buSzPts val="198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100000"/>
              </a:lnSpc>
              <a:spcBef>
                <a:spcPts val="400"/>
              </a:spcBef>
              <a:spcAft>
                <a:spcPts val="0"/>
              </a:spcAft>
              <a:buSzPts val="1800"/>
              <a:buChar char="–"/>
              <a:defRPr/>
            </a:lvl2pPr>
            <a:lvl3pPr marL="1371600" lvl="2" indent="-331469" algn="l">
              <a:lnSpc>
                <a:spcPct val="100000"/>
              </a:lnSpc>
              <a:spcBef>
                <a:spcPts val="400"/>
              </a:spcBef>
              <a:spcAft>
                <a:spcPts val="0"/>
              </a:spcAft>
              <a:buSzPts val="1620"/>
              <a:buChar char="•"/>
              <a:defRPr/>
            </a:lvl3pPr>
            <a:lvl4pPr marL="1828800" lvl="3" indent="-320039" algn="l">
              <a:lnSpc>
                <a:spcPct val="100000"/>
              </a:lnSpc>
              <a:spcBef>
                <a:spcPts val="300"/>
              </a:spcBef>
              <a:spcAft>
                <a:spcPts val="0"/>
              </a:spcAft>
              <a:buSzPts val="1440"/>
              <a:buChar char="–"/>
              <a:defRPr/>
            </a:lvl4pPr>
            <a:lvl5pPr marL="2286000" lvl="4" indent="-308610" algn="l">
              <a:lnSpc>
                <a:spcPct val="100000"/>
              </a:lnSpc>
              <a:spcBef>
                <a:spcPts val="300"/>
              </a:spcBef>
              <a:spcAft>
                <a:spcPts val="0"/>
              </a:spcAft>
              <a:buSzPts val="1260"/>
              <a:buChar char="•"/>
              <a:defRPr/>
            </a:lvl5pPr>
            <a:lvl6pPr marL="2743200" lvl="5" indent="-228600" algn="l">
              <a:lnSpc>
                <a:spcPct val="90000"/>
              </a:lnSpc>
              <a:spcBef>
                <a:spcPts val="156"/>
              </a:spcBef>
              <a:spcAft>
                <a:spcPts val="0"/>
              </a:spcAft>
              <a:buSzPts val="563"/>
              <a:buNone/>
              <a:defRPr/>
            </a:lvl6pPr>
            <a:lvl7pPr marL="3200400" lvl="6" indent="-264350" algn="l">
              <a:lnSpc>
                <a:spcPct val="90000"/>
              </a:lnSpc>
              <a:spcBef>
                <a:spcPts val="156"/>
              </a:spcBef>
              <a:spcAft>
                <a:spcPts val="0"/>
              </a:spcAft>
              <a:buSzPts val="563"/>
              <a:buChar char="•"/>
              <a:defRPr/>
            </a:lvl7pPr>
            <a:lvl8pPr marL="3657600" lvl="7" indent="-264350" algn="l">
              <a:lnSpc>
                <a:spcPct val="90000"/>
              </a:lnSpc>
              <a:spcBef>
                <a:spcPts val="156"/>
              </a:spcBef>
              <a:spcAft>
                <a:spcPts val="0"/>
              </a:spcAft>
              <a:buSzPts val="563"/>
              <a:buChar char="•"/>
              <a:defRPr/>
            </a:lvl8pPr>
            <a:lvl9pPr marL="4114800" lvl="8" indent="-264350" algn="l">
              <a:lnSpc>
                <a:spcPct val="90000"/>
              </a:lnSpc>
              <a:spcBef>
                <a:spcPts val="156"/>
              </a:spcBef>
              <a:spcAft>
                <a:spcPts val="0"/>
              </a:spcAft>
              <a:buSzPts val="563"/>
              <a:buChar char="•"/>
              <a:defRPr/>
            </a:lvl9pPr>
          </a:lstStyle>
          <a:p>
            <a:endParaRPr dirty="0"/>
          </a:p>
        </p:txBody>
      </p:sp>
      <p:sp>
        <p:nvSpPr>
          <p:cNvPr id="132" name="Google Shape;132;p27"/>
          <p:cNvSpPr txBox="1">
            <a:spLocks noGrp="1"/>
          </p:cNvSpPr>
          <p:nvPr>
            <p:ph type="title"/>
          </p:nvPr>
        </p:nvSpPr>
        <p:spPr>
          <a:xfrm>
            <a:off x="363539" y="440166"/>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7"/>
          <p:cNvSpPr txBox="1">
            <a:spLocks noGrp="1"/>
          </p:cNvSpPr>
          <p:nvPr>
            <p:ph type="body" idx="2"/>
          </p:nvPr>
        </p:nvSpPr>
        <p:spPr>
          <a:xfrm>
            <a:off x="363538" y="1146176"/>
            <a:ext cx="4133100" cy="35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1980"/>
              <a:buNone/>
              <a:defRPr sz="2400">
                <a:solidFill>
                  <a:schemeClr val="accent1"/>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lvl="1" indent="-228600" algn="l">
              <a:lnSpc>
                <a:spcPct val="100000"/>
              </a:lnSpc>
              <a:spcBef>
                <a:spcPts val="400"/>
              </a:spcBef>
              <a:spcAft>
                <a:spcPts val="0"/>
              </a:spcAft>
              <a:buSzPts val="1800"/>
              <a:buNone/>
              <a:defRPr sz="2200">
                <a:solidFill>
                  <a:schemeClr val="accent1"/>
                </a:solidFill>
                <a:latin typeface="Arial"/>
                <a:ea typeface="Arial"/>
                <a:cs typeface="Arial"/>
                <a:sym typeface="Arial"/>
              </a:defRPr>
            </a:lvl2pPr>
            <a:lvl3pPr marL="1371600" lvl="2" indent="-228600" algn="l">
              <a:lnSpc>
                <a:spcPct val="100000"/>
              </a:lnSpc>
              <a:spcBef>
                <a:spcPts val="400"/>
              </a:spcBef>
              <a:spcAft>
                <a:spcPts val="0"/>
              </a:spcAft>
              <a:buSzPts val="1620"/>
              <a:buNone/>
              <a:defRPr sz="2200">
                <a:solidFill>
                  <a:schemeClr val="accent1"/>
                </a:solidFill>
                <a:latin typeface="Arial"/>
                <a:ea typeface="Arial"/>
                <a:cs typeface="Arial"/>
                <a:sym typeface="Arial"/>
              </a:defRPr>
            </a:lvl3pPr>
            <a:lvl4pPr marL="1828800" lvl="3" indent="-228600" algn="l">
              <a:lnSpc>
                <a:spcPct val="100000"/>
              </a:lnSpc>
              <a:spcBef>
                <a:spcPts val="300"/>
              </a:spcBef>
              <a:spcAft>
                <a:spcPts val="0"/>
              </a:spcAft>
              <a:buSzPts val="1440"/>
              <a:buNone/>
              <a:defRPr sz="2200">
                <a:solidFill>
                  <a:schemeClr val="accent1"/>
                </a:solidFill>
                <a:latin typeface="Arial"/>
                <a:ea typeface="Arial"/>
                <a:cs typeface="Arial"/>
                <a:sym typeface="Arial"/>
              </a:defRPr>
            </a:lvl4pPr>
            <a:lvl5pPr marL="2286000" lvl="4" indent="-228600" algn="l">
              <a:lnSpc>
                <a:spcPct val="100000"/>
              </a:lnSpc>
              <a:spcBef>
                <a:spcPts val="300"/>
              </a:spcBef>
              <a:spcAft>
                <a:spcPts val="0"/>
              </a:spcAft>
              <a:buSzPts val="1260"/>
              <a:buNone/>
              <a:defRPr sz="2200">
                <a:solidFill>
                  <a:schemeClr val="accent1"/>
                </a:solidFill>
                <a:latin typeface="Arial"/>
                <a:ea typeface="Arial"/>
                <a:cs typeface="Arial"/>
                <a:sym typeface="Arial"/>
              </a:defRPr>
            </a:lvl5pPr>
            <a:lvl6pPr marL="2743200" lvl="5" indent="-228600" algn="l">
              <a:lnSpc>
                <a:spcPct val="90000"/>
              </a:lnSpc>
              <a:spcBef>
                <a:spcPts val="156"/>
              </a:spcBef>
              <a:spcAft>
                <a:spcPts val="0"/>
              </a:spcAft>
              <a:buSzPts val="563"/>
              <a:buNone/>
              <a:defRPr/>
            </a:lvl6pPr>
            <a:lvl7pPr marL="3200400" lvl="6" indent="-264350" algn="l">
              <a:lnSpc>
                <a:spcPct val="90000"/>
              </a:lnSpc>
              <a:spcBef>
                <a:spcPts val="156"/>
              </a:spcBef>
              <a:spcAft>
                <a:spcPts val="0"/>
              </a:spcAft>
              <a:buSzPts val="563"/>
              <a:buChar char="•"/>
              <a:defRPr/>
            </a:lvl7pPr>
            <a:lvl8pPr marL="3657600" lvl="7" indent="-264350" algn="l">
              <a:lnSpc>
                <a:spcPct val="90000"/>
              </a:lnSpc>
              <a:spcBef>
                <a:spcPts val="156"/>
              </a:spcBef>
              <a:spcAft>
                <a:spcPts val="0"/>
              </a:spcAft>
              <a:buSzPts val="563"/>
              <a:buChar char="•"/>
              <a:defRPr/>
            </a:lvl8pPr>
            <a:lvl9pPr marL="4114800" lvl="8" indent="-264350" algn="l">
              <a:lnSpc>
                <a:spcPct val="90000"/>
              </a:lnSpc>
              <a:spcBef>
                <a:spcPts val="156"/>
              </a:spcBef>
              <a:spcAft>
                <a:spcPts val="0"/>
              </a:spcAft>
              <a:buSzPts val="563"/>
              <a:buChar char="•"/>
              <a:defRPr/>
            </a:lvl9pPr>
          </a:lstStyle>
          <a:p>
            <a:endParaRPr dirty="0"/>
          </a:p>
        </p:txBody>
      </p:sp>
      <p:sp>
        <p:nvSpPr>
          <p:cNvPr id="134" name="Google Shape;134;p27"/>
          <p:cNvSpPr txBox="1">
            <a:spLocks noGrp="1"/>
          </p:cNvSpPr>
          <p:nvPr>
            <p:ph type="body" idx="3"/>
          </p:nvPr>
        </p:nvSpPr>
        <p:spPr>
          <a:xfrm>
            <a:off x="4647374" y="1554482"/>
            <a:ext cx="4133100" cy="2924100"/>
          </a:xfrm>
          <a:prstGeom prst="rect">
            <a:avLst/>
          </a:prstGeom>
          <a:noFill/>
          <a:ln>
            <a:noFill/>
          </a:ln>
        </p:spPr>
        <p:txBody>
          <a:bodyPr spcFirstLastPara="1" wrap="square" lIns="91425" tIns="45700" rIns="91425" bIns="45700" anchor="t" anchorCtr="0">
            <a:noAutofit/>
          </a:bodyPr>
          <a:lstStyle>
            <a:lvl1pPr marL="457200" lvl="0" indent="-354330" algn="l">
              <a:lnSpc>
                <a:spcPct val="100000"/>
              </a:lnSpc>
              <a:spcBef>
                <a:spcPts val="600"/>
              </a:spcBef>
              <a:spcAft>
                <a:spcPts val="0"/>
              </a:spcAft>
              <a:buSzPts val="198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100000"/>
              </a:lnSpc>
              <a:spcBef>
                <a:spcPts val="400"/>
              </a:spcBef>
              <a:spcAft>
                <a:spcPts val="0"/>
              </a:spcAft>
              <a:buSzPts val="1800"/>
              <a:buChar char="–"/>
              <a:defRPr/>
            </a:lvl2pPr>
            <a:lvl3pPr marL="1371600" lvl="2" indent="-331469" algn="l">
              <a:lnSpc>
                <a:spcPct val="100000"/>
              </a:lnSpc>
              <a:spcBef>
                <a:spcPts val="400"/>
              </a:spcBef>
              <a:spcAft>
                <a:spcPts val="0"/>
              </a:spcAft>
              <a:buSzPts val="1620"/>
              <a:buChar char="•"/>
              <a:defRPr/>
            </a:lvl3pPr>
            <a:lvl4pPr marL="1828800" lvl="3" indent="-320039" algn="l">
              <a:lnSpc>
                <a:spcPct val="100000"/>
              </a:lnSpc>
              <a:spcBef>
                <a:spcPts val="300"/>
              </a:spcBef>
              <a:spcAft>
                <a:spcPts val="0"/>
              </a:spcAft>
              <a:buSzPts val="1440"/>
              <a:buChar char="–"/>
              <a:defRPr/>
            </a:lvl4pPr>
            <a:lvl5pPr marL="2286000" lvl="4" indent="-308610" algn="l">
              <a:lnSpc>
                <a:spcPct val="100000"/>
              </a:lnSpc>
              <a:spcBef>
                <a:spcPts val="300"/>
              </a:spcBef>
              <a:spcAft>
                <a:spcPts val="0"/>
              </a:spcAft>
              <a:buSzPts val="1260"/>
              <a:buChar char="•"/>
              <a:defRPr/>
            </a:lvl5pPr>
            <a:lvl6pPr marL="2743200" lvl="5" indent="-228600" algn="l">
              <a:lnSpc>
                <a:spcPct val="90000"/>
              </a:lnSpc>
              <a:spcBef>
                <a:spcPts val="156"/>
              </a:spcBef>
              <a:spcAft>
                <a:spcPts val="0"/>
              </a:spcAft>
              <a:buSzPts val="563"/>
              <a:buNone/>
              <a:defRPr/>
            </a:lvl6pPr>
            <a:lvl7pPr marL="3200400" lvl="6" indent="-264350" algn="l">
              <a:lnSpc>
                <a:spcPct val="90000"/>
              </a:lnSpc>
              <a:spcBef>
                <a:spcPts val="156"/>
              </a:spcBef>
              <a:spcAft>
                <a:spcPts val="0"/>
              </a:spcAft>
              <a:buSzPts val="563"/>
              <a:buChar char="•"/>
              <a:defRPr/>
            </a:lvl7pPr>
            <a:lvl8pPr marL="3657600" lvl="7" indent="-264350" algn="l">
              <a:lnSpc>
                <a:spcPct val="90000"/>
              </a:lnSpc>
              <a:spcBef>
                <a:spcPts val="156"/>
              </a:spcBef>
              <a:spcAft>
                <a:spcPts val="0"/>
              </a:spcAft>
              <a:buSzPts val="563"/>
              <a:buChar char="•"/>
              <a:defRPr/>
            </a:lvl8pPr>
            <a:lvl9pPr marL="4114800" lvl="8" indent="-264350" algn="l">
              <a:lnSpc>
                <a:spcPct val="90000"/>
              </a:lnSpc>
              <a:spcBef>
                <a:spcPts val="156"/>
              </a:spcBef>
              <a:spcAft>
                <a:spcPts val="0"/>
              </a:spcAft>
              <a:buSzPts val="563"/>
              <a:buChar char="•"/>
              <a:defRPr/>
            </a:lvl9pPr>
          </a:lstStyle>
          <a:p>
            <a:endParaRPr dirty="0"/>
          </a:p>
        </p:txBody>
      </p:sp>
      <p:sp>
        <p:nvSpPr>
          <p:cNvPr id="135" name="Google Shape;135;p27"/>
          <p:cNvSpPr txBox="1">
            <a:spLocks noGrp="1"/>
          </p:cNvSpPr>
          <p:nvPr>
            <p:ph type="body" idx="4"/>
          </p:nvPr>
        </p:nvSpPr>
        <p:spPr>
          <a:xfrm>
            <a:off x="4647374" y="1146176"/>
            <a:ext cx="4133100" cy="35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1980"/>
              <a:buNone/>
              <a:defRPr sz="2400">
                <a:solidFill>
                  <a:schemeClr val="accent1"/>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lvl="1" indent="-228600" algn="l">
              <a:lnSpc>
                <a:spcPct val="100000"/>
              </a:lnSpc>
              <a:spcBef>
                <a:spcPts val="400"/>
              </a:spcBef>
              <a:spcAft>
                <a:spcPts val="0"/>
              </a:spcAft>
              <a:buSzPts val="1800"/>
              <a:buNone/>
              <a:defRPr sz="2200">
                <a:solidFill>
                  <a:schemeClr val="accent1"/>
                </a:solidFill>
                <a:latin typeface="Arial"/>
                <a:ea typeface="Arial"/>
                <a:cs typeface="Arial"/>
                <a:sym typeface="Arial"/>
              </a:defRPr>
            </a:lvl2pPr>
            <a:lvl3pPr marL="1371600" lvl="2" indent="-228600" algn="l">
              <a:lnSpc>
                <a:spcPct val="100000"/>
              </a:lnSpc>
              <a:spcBef>
                <a:spcPts val="400"/>
              </a:spcBef>
              <a:spcAft>
                <a:spcPts val="0"/>
              </a:spcAft>
              <a:buSzPts val="1620"/>
              <a:buNone/>
              <a:defRPr sz="2200">
                <a:solidFill>
                  <a:schemeClr val="accent1"/>
                </a:solidFill>
                <a:latin typeface="Arial"/>
                <a:ea typeface="Arial"/>
                <a:cs typeface="Arial"/>
                <a:sym typeface="Arial"/>
              </a:defRPr>
            </a:lvl3pPr>
            <a:lvl4pPr marL="1828800" lvl="3" indent="-228600" algn="l">
              <a:lnSpc>
                <a:spcPct val="100000"/>
              </a:lnSpc>
              <a:spcBef>
                <a:spcPts val="300"/>
              </a:spcBef>
              <a:spcAft>
                <a:spcPts val="0"/>
              </a:spcAft>
              <a:buSzPts val="1440"/>
              <a:buNone/>
              <a:defRPr sz="2200">
                <a:solidFill>
                  <a:schemeClr val="accent1"/>
                </a:solidFill>
                <a:latin typeface="Arial"/>
                <a:ea typeface="Arial"/>
                <a:cs typeface="Arial"/>
                <a:sym typeface="Arial"/>
              </a:defRPr>
            </a:lvl4pPr>
            <a:lvl5pPr marL="2286000" lvl="4" indent="-228600" algn="l">
              <a:lnSpc>
                <a:spcPct val="100000"/>
              </a:lnSpc>
              <a:spcBef>
                <a:spcPts val="300"/>
              </a:spcBef>
              <a:spcAft>
                <a:spcPts val="0"/>
              </a:spcAft>
              <a:buSzPts val="1260"/>
              <a:buNone/>
              <a:defRPr sz="2200">
                <a:solidFill>
                  <a:schemeClr val="accent1"/>
                </a:solidFill>
                <a:latin typeface="Arial"/>
                <a:ea typeface="Arial"/>
                <a:cs typeface="Arial"/>
                <a:sym typeface="Arial"/>
              </a:defRPr>
            </a:lvl5pPr>
            <a:lvl6pPr marL="2743200" lvl="5" indent="-228600" algn="l">
              <a:lnSpc>
                <a:spcPct val="90000"/>
              </a:lnSpc>
              <a:spcBef>
                <a:spcPts val="156"/>
              </a:spcBef>
              <a:spcAft>
                <a:spcPts val="0"/>
              </a:spcAft>
              <a:buSzPts val="563"/>
              <a:buNone/>
              <a:defRPr/>
            </a:lvl6pPr>
            <a:lvl7pPr marL="3200400" lvl="6" indent="-264350" algn="l">
              <a:lnSpc>
                <a:spcPct val="90000"/>
              </a:lnSpc>
              <a:spcBef>
                <a:spcPts val="156"/>
              </a:spcBef>
              <a:spcAft>
                <a:spcPts val="0"/>
              </a:spcAft>
              <a:buSzPts val="563"/>
              <a:buChar char="•"/>
              <a:defRPr/>
            </a:lvl7pPr>
            <a:lvl8pPr marL="3657600" lvl="7" indent="-264350" algn="l">
              <a:lnSpc>
                <a:spcPct val="90000"/>
              </a:lnSpc>
              <a:spcBef>
                <a:spcPts val="156"/>
              </a:spcBef>
              <a:spcAft>
                <a:spcPts val="0"/>
              </a:spcAft>
              <a:buSzPts val="563"/>
              <a:buChar char="•"/>
              <a:defRPr/>
            </a:lvl8pPr>
            <a:lvl9pPr marL="4114800" lvl="8" indent="-264350" algn="l">
              <a:lnSpc>
                <a:spcPct val="90000"/>
              </a:lnSpc>
              <a:spcBef>
                <a:spcPts val="156"/>
              </a:spcBef>
              <a:spcAft>
                <a:spcPts val="0"/>
              </a:spcAft>
              <a:buSzPts val="563"/>
              <a:buChar char="•"/>
              <a:defRPr/>
            </a:lvl9pPr>
          </a:lstStyle>
          <a:p>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36"/>
        <p:cNvGrpSpPr/>
        <p:nvPr/>
      </p:nvGrpSpPr>
      <p:grpSpPr>
        <a:xfrm>
          <a:off x="0" y="0"/>
          <a:ext cx="0" cy="0"/>
          <a:chOff x="0" y="0"/>
          <a:chExt cx="0" cy="0"/>
        </a:xfrm>
      </p:grpSpPr>
      <p:sp>
        <p:nvSpPr>
          <p:cNvPr id="137" name="Google Shape;137;p2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28"/>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atin typeface="Calibri" panose="020F0502020204030204" pitchFamily="34" charset="0"/>
                <a:ea typeface="Calibri" panose="020F0502020204030204" pitchFamily="34" charset="0"/>
                <a:cs typeface="Calibri" panose="020F0502020204030204" pitchFamily="34" charset="0"/>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dirty="0"/>
          </a:p>
        </p:txBody>
      </p:sp>
      <p:sp>
        <p:nvSpPr>
          <p:cNvPr id="139" name="Google Shape;139;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atin typeface="Calibri" panose="020F0502020204030204" pitchFamily="34" charset="0"/>
                <a:ea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40" name="Google Shape;140;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400"/>
              <a:buNone/>
              <a:defRPr>
                <a:latin typeface="Calibri" panose="020F0502020204030204" pitchFamily="34" charset="0"/>
                <a:ea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41" name="Google Shape;141;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atin typeface="Calibri" panose="020F0502020204030204" pitchFamily="34" charset="0"/>
                <a:ea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spAutoFit/>
          </a:bodyPr>
          <a:lstStyle>
            <a:lvl1pPr lvl="0" algn="l">
              <a:lnSpc>
                <a:spcPct val="100000"/>
              </a:lnSpc>
              <a:spcBef>
                <a:spcPts val="0"/>
              </a:spcBef>
              <a:spcAft>
                <a:spcPts val="0"/>
              </a:spcAft>
              <a:buClr>
                <a:schemeClr val="accent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4" name="Google Shape;144;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dirty="0"/>
          </a:p>
        </p:txBody>
      </p:sp>
      <p:sp>
        <p:nvSpPr>
          <p:cNvPr id="145" name="Google Shape;145;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chemeClr val="dk1"/>
              </a:buClr>
              <a:buSzPts val="1350"/>
              <a:buFont typeface="Arial"/>
              <a:buNone/>
              <a:defRPr sz="135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l">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6"/>
        <p:cNvGrpSpPr/>
        <p:nvPr/>
      </p:nvGrpSpPr>
      <p:grpSpPr>
        <a:xfrm>
          <a:off x="0" y="0"/>
          <a:ext cx="0" cy="0"/>
          <a:chOff x="0" y="0"/>
          <a:chExt cx="0" cy="0"/>
        </a:xfrm>
      </p:grpSpPr>
      <p:sp>
        <p:nvSpPr>
          <p:cNvPr id="147" name="Google Shape;147;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3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228600" algn="l">
              <a:lnSpc>
                <a:spcPct val="90000"/>
              </a:lnSpc>
              <a:spcBef>
                <a:spcPts val="400"/>
              </a:spcBef>
              <a:spcAft>
                <a:spcPts val="0"/>
              </a:spcAft>
              <a:buClr>
                <a:schemeClr val="dk1"/>
              </a:buClr>
              <a:buSzPts val="1400"/>
              <a:buNone/>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dirty="0"/>
          </a:p>
        </p:txBody>
      </p:sp>
      <p:sp>
        <p:nvSpPr>
          <p:cNvPr id="149" name="Google Shape;149;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atin typeface="Calibri" panose="020F0502020204030204" pitchFamily="34" charset="0"/>
                <a:ea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50" name="Google Shape;150;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400"/>
              <a:buNone/>
              <a:defRPr>
                <a:latin typeface="Calibri" panose="020F0502020204030204" pitchFamily="34" charset="0"/>
                <a:ea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51" name="Google Shape;151;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atin typeface="Calibri" panose="020F0502020204030204" pitchFamily="34" charset="0"/>
                <a:ea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Slide_3">
  <p:cSld name="Section Slide_3">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571502" y="1797303"/>
            <a:ext cx="7441500" cy="514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8"/>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159"/>
        <p:cNvGrpSpPr/>
        <p:nvPr/>
      </p:nvGrpSpPr>
      <p:grpSpPr>
        <a:xfrm>
          <a:off x="0" y="0"/>
          <a:ext cx="0" cy="0"/>
          <a:chOff x="0" y="0"/>
          <a:chExt cx="0" cy="0"/>
        </a:xfrm>
      </p:grpSpPr>
      <p:sp>
        <p:nvSpPr>
          <p:cNvPr id="160" name="Google Shape;160;p33"/>
          <p:cNvSpPr txBox="1">
            <a:spLocks noGrp="1"/>
          </p:cNvSpPr>
          <p:nvPr>
            <p:ph type="body" idx="1"/>
          </p:nvPr>
        </p:nvSpPr>
        <p:spPr>
          <a:xfrm>
            <a:off x="6053327" y="1005841"/>
            <a:ext cx="3099900" cy="3553500"/>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600"/>
              </a:spcBef>
              <a:spcAft>
                <a:spcPts val="0"/>
              </a:spcAft>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161" name="Google Shape;161;p33"/>
          <p:cNvSpPr txBox="1">
            <a:spLocks noGrp="1"/>
          </p:cNvSpPr>
          <p:nvPr>
            <p:ph type="body" idx="2"/>
          </p:nvPr>
        </p:nvSpPr>
        <p:spPr>
          <a:xfrm>
            <a:off x="363539" y="1280160"/>
            <a:ext cx="5689500" cy="31182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162" name="Google Shape;162;p33"/>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Slide_3">
  <p:cSld name="Section Slide_3">
    <p:spTree>
      <p:nvGrpSpPr>
        <p:cNvPr id="1" name="Shape 163"/>
        <p:cNvGrpSpPr/>
        <p:nvPr/>
      </p:nvGrpSpPr>
      <p:grpSpPr>
        <a:xfrm>
          <a:off x="0" y="0"/>
          <a:ext cx="0" cy="0"/>
          <a:chOff x="0" y="0"/>
          <a:chExt cx="0" cy="0"/>
        </a:xfrm>
      </p:grpSpPr>
      <p:sp>
        <p:nvSpPr>
          <p:cNvPr id="164" name="Google Shape;164;p34"/>
          <p:cNvSpPr txBox="1">
            <a:spLocks noGrp="1"/>
          </p:cNvSpPr>
          <p:nvPr>
            <p:ph type="title"/>
          </p:nvPr>
        </p:nvSpPr>
        <p:spPr>
          <a:xfrm>
            <a:off x="571502" y="1797303"/>
            <a:ext cx="7441500" cy="514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165"/>
        <p:cNvGrpSpPr/>
        <p:nvPr/>
      </p:nvGrpSpPr>
      <p:grpSpPr>
        <a:xfrm>
          <a:off x="0" y="0"/>
          <a:ext cx="0" cy="0"/>
          <a:chOff x="0" y="0"/>
          <a:chExt cx="0" cy="0"/>
        </a:xfrm>
      </p:grpSpPr>
      <p:sp>
        <p:nvSpPr>
          <p:cNvPr id="166" name="Google Shape;166;p35"/>
          <p:cNvSpPr>
            <a:spLocks noGrp="1"/>
          </p:cNvSpPr>
          <p:nvPr>
            <p:ph type="pic" idx="2"/>
          </p:nvPr>
        </p:nvSpPr>
        <p:spPr>
          <a:xfrm>
            <a:off x="3121044" y="1007705"/>
            <a:ext cx="2909400" cy="3551700"/>
          </a:xfrm>
          <a:prstGeom prst="rect">
            <a:avLst/>
          </a:prstGeom>
          <a:noFill/>
          <a:ln>
            <a:noFill/>
          </a:ln>
        </p:spPr>
      </p:sp>
      <p:sp>
        <p:nvSpPr>
          <p:cNvPr id="167" name="Google Shape;167;p35"/>
          <p:cNvSpPr>
            <a:spLocks noGrp="1"/>
          </p:cNvSpPr>
          <p:nvPr>
            <p:ph type="pic" idx="3"/>
          </p:nvPr>
        </p:nvSpPr>
        <p:spPr>
          <a:xfrm>
            <a:off x="6066254" y="1007705"/>
            <a:ext cx="3075600" cy="3551700"/>
          </a:xfrm>
          <a:prstGeom prst="rect">
            <a:avLst/>
          </a:prstGeom>
          <a:noFill/>
          <a:ln>
            <a:noFill/>
          </a:ln>
        </p:spPr>
      </p:sp>
      <p:sp>
        <p:nvSpPr>
          <p:cNvPr id="168" name="Google Shape;168;p35"/>
          <p:cNvSpPr>
            <a:spLocks noGrp="1"/>
          </p:cNvSpPr>
          <p:nvPr>
            <p:ph type="pic" idx="4"/>
          </p:nvPr>
        </p:nvSpPr>
        <p:spPr>
          <a:xfrm>
            <a:off x="1" y="1007705"/>
            <a:ext cx="3075600" cy="3551700"/>
          </a:xfrm>
          <a:prstGeom prst="rect">
            <a:avLst/>
          </a:prstGeom>
          <a:noFill/>
          <a:ln>
            <a:noFill/>
          </a:ln>
        </p:spPr>
      </p:sp>
      <p:sp>
        <p:nvSpPr>
          <p:cNvPr id="169" name="Google Shape;169;p35"/>
          <p:cNvSpPr txBox="1">
            <a:spLocks noGrp="1"/>
          </p:cNvSpPr>
          <p:nvPr>
            <p:ph type="title"/>
          </p:nvPr>
        </p:nvSpPr>
        <p:spPr>
          <a:xfrm>
            <a:off x="363539" y="440247"/>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170"/>
        <p:cNvGrpSpPr/>
        <p:nvPr/>
      </p:nvGrpSpPr>
      <p:grpSpPr>
        <a:xfrm>
          <a:off x="0" y="0"/>
          <a:ext cx="0" cy="0"/>
          <a:chOff x="0" y="0"/>
          <a:chExt cx="0" cy="0"/>
        </a:xfrm>
      </p:grpSpPr>
      <p:sp>
        <p:nvSpPr>
          <p:cNvPr id="171" name="Google Shape;171;p36"/>
          <p:cNvSpPr>
            <a:spLocks noGrp="1"/>
          </p:cNvSpPr>
          <p:nvPr>
            <p:ph type="pic" idx="2"/>
          </p:nvPr>
        </p:nvSpPr>
        <p:spPr>
          <a:xfrm>
            <a:off x="1" y="1007707"/>
            <a:ext cx="3034200" cy="3551700"/>
          </a:xfrm>
          <a:prstGeom prst="rect">
            <a:avLst/>
          </a:prstGeom>
          <a:noFill/>
          <a:ln>
            <a:noFill/>
          </a:ln>
        </p:spPr>
      </p:sp>
      <p:sp>
        <p:nvSpPr>
          <p:cNvPr id="172" name="Google Shape;172;p36"/>
          <p:cNvSpPr>
            <a:spLocks noGrp="1"/>
          </p:cNvSpPr>
          <p:nvPr>
            <p:ph type="pic" idx="3"/>
          </p:nvPr>
        </p:nvSpPr>
        <p:spPr>
          <a:xfrm>
            <a:off x="6109856" y="1007707"/>
            <a:ext cx="3034200" cy="3551700"/>
          </a:xfrm>
          <a:prstGeom prst="rect">
            <a:avLst/>
          </a:prstGeom>
          <a:noFill/>
          <a:ln>
            <a:noFill/>
          </a:ln>
        </p:spPr>
      </p:sp>
      <p:sp>
        <p:nvSpPr>
          <p:cNvPr id="173" name="Google Shape;173;p36"/>
          <p:cNvSpPr txBox="1">
            <a:spLocks noGrp="1"/>
          </p:cNvSpPr>
          <p:nvPr>
            <p:ph type="body" idx="1"/>
          </p:nvPr>
        </p:nvSpPr>
        <p:spPr>
          <a:xfrm>
            <a:off x="3063240" y="1005841"/>
            <a:ext cx="3017400" cy="355350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545"/>
              </a:spcBef>
              <a:spcAft>
                <a:spcPts val="0"/>
              </a:spcAft>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174" name="Google Shape;174;p36"/>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175"/>
        <p:cNvGrpSpPr/>
        <p:nvPr/>
      </p:nvGrpSpPr>
      <p:grpSpPr>
        <a:xfrm>
          <a:off x="0" y="0"/>
          <a:ext cx="0" cy="0"/>
          <a:chOff x="0" y="0"/>
          <a:chExt cx="0" cy="0"/>
        </a:xfrm>
      </p:grpSpPr>
      <p:sp>
        <p:nvSpPr>
          <p:cNvPr id="176" name="Google Shape;176;p37"/>
          <p:cNvSpPr>
            <a:spLocks noGrp="1"/>
          </p:cNvSpPr>
          <p:nvPr>
            <p:ph type="pic" idx="2"/>
          </p:nvPr>
        </p:nvSpPr>
        <p:spPr>
          <a:xfrm>
            <a:off x="4613565" y="1007707"/>
            <a:ext cx="2244300" cy="3552600"/>
          </a:xfrm>
          <a:prstGeom prst="rect">
            <a:avLst/>
          </a:prstGeom>
          <a:noFill/>
          <a:ln>
            <a:noFill/>
          </a:ln>
        </p:spPr>
      </p:sp>
      <p:sp>
        <p:nvSpPr>
          <p:cNvPr id="177" name="Google Shape;177;p37"/>
          <p:cNvSpPr>
            <a:spLocks noGrp="1"/>
          </p:cNvSpPr>
          <p:nvPr>
            <p:ph type="pic" idx="3"/>
          </p:nvPr>
        </p:nvSpPr>
        <p:spPr>
          <a:xfrm>
            <a:off x="1" y="2833069"/>
            <a:ext cx="2265300" cy="1727400"/>
          </a:xfrm>
          <a:prstGeom prst="rect">
            <a:avLst/>
          </a:prstGeom>
          <a:noFill/>
          <a:ln>
            <a:noFill/>
          </a:ln>
        </p:spPr>
      </p:sp>
      <p:sp>
        <p:nvSpPr>
          <p:cNvPr id="178" name="Google Shape;178;p37"/>
          <p:cNvSpPr>
            <a:spLocks noGrp="1"/>
          </p:cNvSpPr>
          <p:nvPr>
            <p:ph type="pic" idx="4"/>
          </p:nvPr>
        </p:nvSpPr>
        <p:spPr>
          <a:xfrm>
            <a:off x="0" y="1007707"/>
            <a:ext cx="4572000" cy="1784400"/>
          </a:xfrm>
          <a:prstGeom prst="rect">
            <a:avLst/>
          </a:prstGeom>
          <a:noFill/>
          <a:ln>
            <a:noFill/>
          </a:ln>
        </p:spPr>
      </p:sp>
      <p:sp>
        <p:nvSpPr>
          <p:cNvPr id="179" name="Google Shape;179;p37"/>
          <p:cNvSpPr>
            <a:spLocks noGrp="1"/>
          </p:cNvSpPr>
          <p:nvPr>
            <p:ph type="pic" idx="5"/>
          </p:nvPr>
        </p:nvSpPr>
        <p:spPr>
          <a:xfrm>
            <a:off x="6891543" y="2833069"/>
            <a:ext cx="2244300" cy="1726200"/>
          </a:xfrm>
          <a:prstGeom prst="rect">
            <a:avLst/>
          </a:prstGeom>
          <a:noFill/>
          <a:ln>
            <a:noFill/>
          </a:ln>
        </p:spPr>
      </p:sp>
      <p:sp>
        <p:nvSpPr>
          <p:cNvPr id="180" name="Google Shape;180;p37"/>
          <p:cNvSpPr>
            <a:spLocks noGrp="1"/>
          </p:cNvSpPr>
          <p:nvPr>
            <p:ph type="pic" idx="6"/>
          </p:nvPr>
        </p:nvSpPr>
        <p:spPr>
          <a:xfrm>
            <a:off x="6889721" y="1007707"/>
            <a:ext cx="2244300" cy="1784400"/>
          </a:xfrm>
          <a:prstGeom prst="rect">
            <a:avLst/>
          </a:prstGeom>
          <a:noFill/>
          <a:ln>
            <a:noFill/>
          </a:ln>
        </p:spPr>
      </p:sp>
      <p:sp>
        <p:nvSpPr>
          <p:cNvPr id="181" name="Google Shape;181;p37"/>
          <p:cNvSpPr>
            <a:spLocks noGrp="1"/>
          </p:cNvSpPr>
          <p:nvPr>
            <p:ph type="pic" idx="7"/>
          </p:nvPr>
        </p:nvSpPr>
        <p:spPr>
          <a:xfrm>
            <a:off x="2306782" y="2833069"/>
            <a:ext cx="2265300" cy="1726200"/>
          </a:xfrm>
          <a:prstGeom prst="rect">
            <a:avLst/>
          </a:prstGeom>
          <a:noFill/>
          <a:ln>
            <a:noFill/>
          </a:ln>
        </p:spPr>
      </p:sp>
      <p:sp>
        <p:nvSpPr>
          <p:cNvPr id="182" name="Google Shape;182;p37"/>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183"/>
        <p:cNvGrpSpPr/>
        <p:nvPr/>
      </p:nvGrpSpPr>
      <p:grpSpPr>
        <a:xfrm>
          <a:off x="0" y="0"/>
          <a:ext cx="0" cy="0"/>
          <a:chOff x="0" y="0"/>
          <a:chExt cx="0" cy="0"/>
        </a:xfrm>
      </p:grpSpPr>
      <p:sp>
        <p:nvSpPr>
          <p:cNvPr id="184" name="Google Shape;184;p38"/>
          <p:cNvSpPr>
            <a:spLocks noGrp="1"/>
          </p:cNvSpPr>
          <p:nvPr>
            <p:ph type="pic" idx="2"/>
          </p:nvPr>
        </p:nvSpPr>
        <p:spPr>
          <a:xfrm>
            <a:off x="0" y="1007707"/>
            <a:ext cx="9144000" cy="3551700"/>
          </a:xfrm>
          <a:prstGeom prst="rect">
            <a:avLst/>
          </a:prstGeom>
          <a:noFill/>
          <a:ln>
            <a:noFill/>
          </a:ln>
        </p:spPr>
      </p:sp>
      <p:sp>
        <p:nvSpPr>
          <p:cNvPr id="185" name="Google Shape;185;p38"/>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186"/>
        <p:cNvGrpSpPr/>
        <p:nvPr/>
      </p:nvGrpSpPr>
      <p:grpSpPr>
        <a:xfrm>
          <a:off x="0" y="0"/>
          <a:ext cx="0" cy="0"/>
          <a:chOff x="0" y="0"/>
          <a:chExt cx="0" cy="0"/>
        </a:xfrm>
      </p:grpSpPr>
      <p:sp>
        <p:nvSpPr>
          <p:cNvPr id="187" name="Google Shape;187;p39"/>
          <p:cNvSpPr/>
          <p:nvPr/>
        </p:nvSpPr>
        <p:spPr>
          <a:xfrm>
            <a:off x="3140023" y="1007707"/>
            <a:ext cx="6003900" cy="355170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88" name="Google Shape;188;p39"/>
          <p:cNvSpPr>
            <a:spLocks noGrp="1"/>
          </p:cNvSpPr>
          <p:nvPr>
            <p:ph type="pic" idx="2"/>
          </p:nvPr>
        </p:nvSpPr>
        <p:spPr>
          <a:xfrm>
            <a:off x="-309" y="1007416"/>
            <a:ext cx="3096600" cy="2866200"/>
          </a:xfrm>
          <a:prstGeom prst="rect">
            <a:avLst/>
          </a:prstGeom>
          <a:noFill/>
          <a:ln>
            <a:noFill/>
          </a:ln>
        </p:spPr>
      </p:sp>
      <p:sp>
        <p:nvSpPr>
          <p:cNvPr id="189" name="Google Shape;189;p39"/>
          <p:cNvSpPr txBox="1">
            <a:spLocks noGrp="1"/>
          </p:cNvSpPr>
          <p:nvPr>
            <p:ph type="body" idx="1"/>
          </p:nvPr>
        </p:nvSpPr>
        <p:spPr>
          <a:xfrm>
            <a:off x="-310" y="3873500"/>
            <a:ext cx="3096000" cy="6858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190" name="Google Shape;190;p39"/>
          <p:cNvSpPr txBox="1">
            <a:spLocks noGrp="1"/>
          </p:cNvSpPr>
          <p:nvPr>
            <p:ph type="body" idx="3"/>
          </p:nvPr>
        </p:nvSpPr>
        <p:spPr>
          <a:xfrm>
            <a:off x="3225452" y="1280161"/>
            <a:ext cx="5555100" cy="3222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191" name="Google Shape;191;p39"/>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192"/>
        <p:cNvGrpSpPr/>
        <p:nvPr/>
      </p:nvGrpSpPr>
      <p:grpSpPr>
        <a:xfrm>
          <a:off x="0" y="0"/>
          <a:ext cx="0" cy="0"/>
          <a:chOff x="0" y="0"/>
          <a:chExt cx="0" cy="0"/>
        </a:xfrm>
      </p:grpSpPr>
      <p:sp>
        <p:nvSpPr>
          <p:cNvPr id="193" name="Google Shape;193;p40"/>
          <p:cNvSpPr txBox="1">
            <a:spLocks noGrp="1"/>
          </p:cNvSpPr>
          <p:nvPr>
            <p:ph type="body" idx="1"/>
          </p:nvPr>
        </p:nvSpPr>
        <p:spPr>
          <a:xfrm>
            <a:off x="363539" y="1554481"/>
            <a:ext cx="8416800" cy="29241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194" name="Google Shape;194;p40"/>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40"/>
          <p:cNvSpPr txBox="1">
            <a:spLocks noGrp="1"/>
          </p:cNvSpPr>
          <p:nvPr>
            <p:ph type="body" idx="2"/>
          </p:nvPr>
        </p:nvSpPr>
        <p:spPr>
          <a:xfrm>
            <a:off x="363539" y="1146176"/>
            <a:ext cx="8416800" cy="35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023160"/>
        </a:solidFill>
        <a:effectLst/>
      </p:bgPr>
    </p:bg>
    <p:spTree>
      <p:nvGrpSpPr>
        <p:cNvPr id="1" name="Shape 196"/>
        <p:cNvGrpSpPr/>
        <p:nvPr/>
      </p:nvGrpSpPr>
      <p:grpSpPr>
        <a:xfrm>
          <a:off x="0" y="0"/>
          <a:ext cx="0" cy="0"/>
          <a:chOff x="0" y="0"/>
          <a:chExt cx="0" cy="0"/>
        </a:xfrm>
      </p:grpSpPr>
      <p:sp>
        <p:nvSpPr>
          <p:cNvPr id="197" name="Google Shape;197;p41"/>
          <p:cNvSpPr/>
          <p:nvPr/>
        </p:nvSpPr>
        <p:spPr>
          <a:xfrm>
            <a:off x="0" y="4553476"/>
            <a:ext cx="7867347" cy="613765"/>
          </a:xfrm>
          <a:custGeom>
            <a:avLst/>
            <a:gdLst/>
            <a:ahLst/>
            <a:cxnLst/>
            <a:rect l="l" t="t" r="r" b="b"/>
            <a:pathLst>
              <a:path w="11159358" h="5579679" extrusionOk="0">
                <a:moveTo>
                  <a:pt x="0" y="0"/>
                </a:moveTo>
                <a:lnTo>
                  <a:pt x="11159358" y="0"/>
                </a:lnTo>
                <a:lnTo>
                  <a:pt x="11159358" y="5579679"/>
                </a:lnTo>
                <a:lnTo>
                  <a:pt x="0" y="5579679"/>
                </a:lnTo>
                <a:lnTo>
                  <a:pt x="0" y="0"/>
                </a:lnTo>
                <a:close/>
              </a:path>
            </a:pathLst>
          </a:custGeom>
          <a:blipFill rotWithShape="1">
            <a:blip r:embed="rId2">
              <a:alphaModFix/>
            </a:blip>
            <a:stretch>
              <a:fillRect l="-35828" t="-18744" r="33929" b="-61866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98" name="Google Shape;198;p41"/>
          <p:cNvPicPr preferRelativeResize="0"/>
          <p:nvPr/>
        </p:nvPicPr>
        <p:blipFill rotWithShape="1">
          <a:blip r:embed="rId3">
            <a:alphaModFix/>
          </a:blip>
          <a:srcRect t="13535" b="13535"/>
          <a:stretch/>
        </p:blipFill>
        <p:spPr>
          <a:xfrm>
            <a:off x="5176837" y="-36165"/>
            <a:ext cx="3967163" cy="5200785"/>
          </a:xfrm>
          <a:prstGeom prst="rect">
            <a:avLst/>
          </a:prstGeom>
          <a:noFill/>
          <a:ln>
            <a:noFill/>
          </a:ln>
        </p:spPr>
      </p:pic>
      <p:sp>
        <p:nvSpPr>
          <p:cNvPr id="199" name="Google Shape;199;p41"/>
          <p:cNvSpPr/>
          <p:nvPr/>
        </p:nvSpPr>
        <p:spPr>
          <a:xfrm>
            <a:off x="104020" y="146883"/>
            <a:ext cx="734935" cy="734935"/>
          </a:xfrm>
          <a:custGeom>
            <a:avLst/>
            <a:gdLst/>
            <a:ahLst/>
            <a:cxnLst/>
            <a:rect l="l" t="t" r="r" b="b"/>
            <a:pathLst>
              <a:path w="1469870" h="1469870" extrusionOk="0">
                <a:moveTo>
                  <a:pt x="0" y="0"/>
                </a:moveTo>
                <a:lnTo>
                  <a:pt x="1469870" y="0"/>
                </a:lnTo>
                <a:lnTo>
                  <a:pt x="1469870" y="1469870"/>
                </a:lnTo>
                <a:lnTo>
                  <a:pt x="0" y="1469870"/>
                </a:lnTo>
                <a:lnTo>
                  <a:pt x="0" y="0"/>
                </a:lnTo>
                <a:close/>
              </a:path>
            </a:pathLst>
          </a:custGeom>
          <a:blipFill rotWithShape="1">
            <a:blip r:embed="rId4">
              <a:alphaModFix amt="52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75"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grpSp>
        <p:nvGrpSpPr>
          <p:cNvPr id="200" name="Google Shape;200;p41"/>
          <p:cNvGrpSpPr/>
          <p:nvPr/>
        </p:nvGrpSpPr>
        <p:grpSpPr>
          <a:xfrm>
            <a:off x="4811024" y="-15383"/>
            <a:ext cx="365806" cy="1389137"/>
            <a:chOff x="0" y="-19050"/>
            <a:chExt cx="192692" cy="731741"/>
          </a:xfrm>
        </p:grpSpPr>
        <p:sp>
          <p:nvSpPr>
            <p:cNvPr id="201" name="Google Shape;201;p41"/>
            <p:cNvSpPr/>
            <p:nvPr/>
          </p:nvSpPr>
          <p:spPr>
            <a:xfrm>
              <a:off x="0" y="0"/>
              <a:ext cx="192692" cy="712691"/>
            </a:xfrm>
            <a:custGeom>
              <a:avLst/>
              <a:gdLst/>
              <a:ahLst/>
              <a:cxnLst/>
              <a:rect l="l" t="t" r="r" b="b"/>
              <a:pathLst>
                <a:path w="192692" h="712691" extrusionOk="0">
                  <a:moveTo>
                    <a:pt x="0" y="0"/>
                  </a:moveTo>
                  <a:lnTo>
                    <a:pt x="192692" y="0"/>
                  </a:lnTo>
                  <a:lnTo>
                    <a:pt x="192692" y="712691"/>
                  </a:lnTo>
                  <a:lnTo>
                    <a:pt x="0" y="712691"/>
                  </a:lnTo>
                  <a:close/>
                </a:path>
              </a:pathLst>
            </a:custGeom>
            <a:solidFill>
              <a:srgbClr val="7EE1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75"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02" name="Google Shape;202;p41"/>
            <p:cNvSpPr txBox="1"/>
            <p:nvPr/>
          </p:nvSpPr>
          <p:spPr>
            <a:xfrm>
              <a:off x="0" y="-19050"/>
              <a:ext cx="192600" cy="731700"/>
            </a:xfrm>
            <a:prstGeom prst="rect">
              <a:avLst/>
            </a:prstGeom>
            <a:solidFill>
              <a:srgbClr val="7EE1DD"/>
            </a:solidFill>
            <a:ln>
              <a:noFill/>
            </a:ln>
          </p:spPr>
          <p:txBody>
            <a:bodyPr spcFirstLastPara="1" wrap="square" lIns="25400" tIns="25400" rIns="25400" bIns="25400" anchor="ctr" anchorCtr="0">
              <a:noAutofit/>
            </a:bodyPr>
            <a:lstStyle/>
            <a:p>
              <a:pPr marL="0" marR="0" lvl="0" indent="0" algn="ctr" rtl="0">
                <a:lnSpc>
                  <a:spcPct val="145481"/>
                </a:lnSpc>
                <a:spcBef>
                  <a:spcPts val="0"/>
                </a:spcBef>
                <a:spcAft>
                  <a:spcPts val="0"/>
                </a:spcAft>
                <a:buNone/>
              </a:pPr>
              <a:endParaRPr sz="675"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grpSp>
      <p:sp>
        <p:nvSpPr>
          <p:cNvPr id="203" name="Google Shape;203;p41"/>
          <p:cNvSpPr/>
          <p:nvPr/>
        </p:nvSpPr>
        <p:spPr>
          <a:xfrm>
            <a:off x="753374" y="850839"/>
            <a:ext cx="2370900" cy="62100"/>
          </a:xfrm>
          <a:prstGeom prst="rect">
            <a:avLst/>
          </a:prstGeom>
          <a:solidFill>
            <a:srgbClr val="FF67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75"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04" name="Google Shape;204;p41"/>
          <p:cNvSpPr/>
          <p:nvPr/>
        </p:nvSpPr>
        <p:spPr>
          <a:xfrm>
            <a:off x="753374" y="3510733"/>
            <a:ext cx="4057800" cy="60900"/>
          </a:xfrm>
          <a:prstGeom prst="rect">
            <a:avLst/>
          </a:prstGeom>
          <a:solidFill>
            <a:srgbClr val="0063C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75"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05" name="Google Shape;205;p41"/>
          <p:cNvSpPr txBox="1"/>
          <p:nvPr/>
        </p:nvSpPr>
        <p:spPr>
          <a:xfrm>
            <a:off x="753374" y="902735"/>
            <a:ext cx="4572000" cy="2293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 sz="4500" b="1" dirty="0">
                <a:solidFill>
                  <a:schemeClr val="lt1"/>
                </a:solidFill>
                <a:latin typeface="Calibri"/>
                <a:ea typeface="Calibri"/>
                <a:cs typeface="Calibri"/>
                <a:sym typeface="Calibri"/>
              </a:rPr>
              <a:t>AMGEN</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 sz="4500" b="1" dirty="0">
                <a:solidFill>
                  <a:schemeClr val="lt1"/>
                </a:solidFill>
                <a:latin typeface="Calibri"/>
                <a:ea typeface="Calibri"/>
                <a:cs typeface="Calibri"/>
                <a:sym typeface="Calibri"/>
              </a:rPr>
              <a:t>BIOTECH</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 sz="4500" b="1" dirty="0">
                <a:solidFill>
                  <a:schemeClr val="lt1"/>
                </a:solidFill>
                <a:latin typeface="Calibri"/>
                <a:ea typeface="Calibri"/>
                <a:cs typeface="Calibri"/>
                <a:sym typeface="Calibri"/>
              </a:rPr>
              <a:t>EXPERIENCE </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 sz="1400" b="1" dirty="0">
                <a:solidFill>
                  <a:schemeClr val="lt1"/>
                </a:solidFill>
                <a:latin typeface="Calibri"/>
                <a:ea typeface="Calibri"/>
                <a:cs typeface="Calibri"/>
                <a:sym typeface="Calibri"/>
              </a:rPr>
              <a:t>(CALIBRI 45 BOLD)</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06" name="Google Shape;206;p41"/>
          <p:cNvSpPr txBox="1"/>
          <p:nvPr/>
        </p:nvSpPr>
        <p:spPr>
          <a:xfrm>
            <a:off x="753374" y="3686717"/>
            <a:ext cx="4057800" cy="677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 sz="2400" dirty="0">
                <a:solidFill>
                  <a:schemeClr val="lt1"/>
                </a:solidFill>
                <a:latin typeface="Calibri"/>
                <a:ea typeface="Calibri"/>
                <a:cs typeface="Calibri"/>
                <a:sym typeface="Calibri"/>
              </a:rPr>
              <a:t>SPEAKER NAME </a:t>
            </a:r>
            <a:r>
              <a:rPr lang="en" sz="1400" dirty="0">
                <a:solidFill>
                  <a:schemeClr val="lt1"/>
                </a:solidFill>
                <a:latin typeface="Calibri"/>
                <a:ea typeface="Calibri"/>
                <a:cs typeface="Calibri"/>
                <a:sym typeface="Calibri"/>
              </a:rPr>
              <a:t>(CALIBRI 24 PT BOLD)</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 sz="2000" dirty="0">
                <a:solidFill>
                  <a:schemeClr val="lt1"/>
                </a:solidFill>
                <a:latin typeface="Calibri"/>
                <a:ea typeface="Calibri"/>
                <a:cs typeface="Calibri"/>
                <a:sym typeface="Calibri"/>
              </a:rPr>
              <a:t>SPEAKER TITLE </a:t>
            </a:r>
            <a:r>
              <a:rPr lang="en" sz="1400" dirty="0">
                <a:solidFill>
                  <a:schemeClr val="lt1"/>
                </a:solidFill>
                <a:latin typeface="Calibri"/>
                <a:ea typeface="Calibri"/>
                <a:cs typeface="Calibri"/>
                <a:sym typeface="Calibri"/>
              </a:rPr>
              <a:t>(CALIBRI 20 PT REGULAR)</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18"/>
        <p:cNvGrpSpPr/>
        <p:nvPr/>
      </p:nvGrpSpPr>
      <p:grpSpPr>
        <a:xfrm>
          <a:off x="0" y="0"/>
          <a:ext cx="0" cy="0"/>
          <a:chOff x="0" y="0"/>
          <a:chExt cx="0" cy="0"/>
        </a:xfrm>
      </p:grpSpPr>
      <p:sp>
        <p:nvSpPr>
          <p:cNvPr id="19" name="Google Shape;19;p5"/>
          <p:cNvSpPr>
            <a:spLocks noGrp="1"/>
          </p:cNvSpPr>
          <p:nvPr>
            <p:ph type="pic" idx="2"/>
          </p:nvPr>
        </p:nvSpPr>
        <p:spPr>
          <a:xfrm>
            <a:off x="3121044" y="1007705"/>
            <a:ext cx="2909400" cy="3551700"/>
          </a:xfrm>
          <a:prstGeom prst="rect">
            <a:avLst/>
          </a:prstGeom>
          <a:noFill/>
          <a:ln>
            <a:noFill/>
          </a:ln>
        </p:spPr>
      </p:sp>
      <p:sp>
        <p:nvSpPr>
          <p:cNvPr id="20" name="Google Shape;20;p5"/>
          <p:cNvSpPr>
            <a:spLocks noGrp="1"/>
          </p:cNvSpPr>
          <p:nvPr>
            <p:ph type="pic" idx="3"/>
          </p:nvPr>
        </p:nvSpPr>
        <p:spPr>
          <a:xfrm>
            <a:off x="6066254" y="1007705"/>
            <a:ext cx="3075600" cy="3551700"/>
          </a:xfrm>
          <a:prstGeom prst="rect">
            <a:avLst/>
          </a:prstGeom>
          <a:noFill/>
          <a:ln>
            <a:noFill/>
          </a:ln>
        </p:spPr>
      </p:sp>
      <p:sp>
        <p:nvSpPr>
          <p:cNvPr id="21" name="Google Shape;21;p5"/>
          <p:cNvSpPr>
            <a:spLocks noGrp="1"/>
          </p:cNvSpPr>
          <p:nvPr>
            <p:ph type="pic" idx="4"/>
          </p:nvPr>
        </p:nvSpPr>
        <p:spPr>
          <a:xfrm>
            <a:off x="1" y="1007705"/>
            <a:ext cx="3075600" cy="3551700"/>
          </a:xfrm>
          <a:prstGeom prst="rect">
            <a:avLst/>
          </a:prstGeom>
          <a:noFill/>
          <a:ln>
            <a:noFill/>
          </a:ln>
        </p:spPr>
      </p:sp>
      <p:sp>
        <p:nvSpPr>
          <p:cNvPr id="22" name="Google Shape;22;p5"/>
          <p:cNvSpPr txBox="1">
            <a:spLocks noGrp="1"/>
          </p:cNvSpPr>
          <p:nvPr>
            <p:ph type="title"/>
          </p:nvPr>
        </p:nvSpPr>
        <p:spPr>
          <a:xfrm>
            <a:off x="363539" y="440247"/>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07"/>
        <p:cNvGrpSpPr/>
        <p:nvPr/>
      </p:nvGrpSpPr>
      <p:grpSpPr>
        <a:xfrm>
          <a:off x="0" y="0"/>
          <a:ext cx="0" cy="0"/>
          <a:chOff x="0" y="0"/>
          <a:chExt cx="0" cy="0"/>
        </a:xfrm>
      </p:grpSpPr>
      <p:sp>
        <p:nvSpPr>
          <p:cNvPr id="208" name="Google Shape;208;p42"/>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09"/>
        <p:cNvGrpSpPr/>
        <p:nvPr/>
      </p:nvGrpSpPr>
      <p:grpSpPr>
        <a:xfrm>
          <a:off x="0" y="0"/>
          <a:ext cx="0" cy="0"/>
          <a:chOff x="0" y="0"/>
          <a:chExt cx="0" cy="0"/>
        </a:xfrm>
      </p:grpSpPr>
      <p:sp>
        <p:nvSpPr>
          <p:cNvPr id="210" name="Google Shape;210;p43"/>
          <p:cNvSpPr txBox="1">
            <a:spLocks noGrp="1"/>
          </p:cNvSpPr>
          <p:nvPr>
            <p:ph type="body" idx="1"/>
          </p:nvPr>
        </p:nvSpPr>
        <p:spPr>
          <a:xfrm>
            <a:off x="363538" y="1280161"/>
            <a:ext cx="8416800" cy="31146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211" name="Google Shape;211;p43"/>
          <p:cNvSpPr txBox="1">
            <a:spLocks noGrp="1"/>
          </p:cNvSpPr>
          <p:nvPr>
            <p:ph type="title"/>
          </p:nvPr>
        </p:nvSpPr>
        <p:spPr>
          <a:xfrm>
            <a:off x="363538" y="440247"/>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2"/>
        <p:cNvGrpSpPr/>
        <p:nvPr/>
      </p:nvGrpSpPr>
      <p:grpSpPr>
        <a:xfrm>
          <a:off x="0" y="0"/>
          <a:ext cx="0" cy="0"/>
          <a:chOff x="0" y="0"/>
          <a:chExt cx="0" cy="0"/>
        </a:xfrm>
      </p:grpSpPr>
      <p:sp>
        <p:nvSpPr>
          <p:cNvPr id="213" name="Google Shape;213;p44"/>
          <p:cNvSpPr txBox="1">
            <a:spLocks noGrp="1"/>
          </p:cNvSpPr>
          <p:nvPr>
            <p:ph type="body" idx="1"/>
          </p:nvPr>
        </p:nvSpPr>
        <p:spPr>
          <a:xfrm>
            <a:off x="363538" y="1280161"/>
            <a:ext cx="4132200" cy="31146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214" name="Google Shape;214;p44"/>
          <p:cNvSpPr txBox="1">
            <a:spLocks noGrp="1"/>
          </p:cNvSpPr>
          <p:nvPr>
            <p:ph type="title"/>
          </p:nvPr>
        </p:nvSpPr>
        <p:spPr>
          <a:xfrm>
            <a:off x="363538" y="440247"/>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44"/>
          <p:cNvSpPr txBox="1">
            <a:spLocks noGrp="1"/>
          </p:cNvSpPr>
          <p:nvPr>
            <p:ph type="body" idx="2"/>
          </p:nvPr>
        </p:nvSpPr>
        <p:spPr>
          <a:xfrm>
            <a:off x="4648059" y="1280161"/>
            <a:ext cx="4132200" cy="31146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216"/>
        <p:cNvGrpSpPr/>
        <p:nvPr/>
      </p:nvGrpSpPr>
      <p:grpSpPr>
        <a:xfrm>
          <a:off x="0" y="0"/>
          <a:ext cx="0" cy="0"/>
          <a:chOff x="0" y="0"/>
          <a:chExt cx="0" cy="0"/>
        </a:xfrm>
      </p:grpSpPr>
      <p:sp>
        <p:nvSpPr>
          <p:cNvPr id="217" name="Google Shape;217;p45"/>
          <p:cNvSpPr txBox="1">
            <a:spLocks noGrp="1"/>
          </p:cNvSpPr>
          <p:nvPr>
            <p:ph type="body" idx="1"/>
          </p:nvPr>
        </p:nvSpPr>
        <p:spPr>
          <a:xfrm>
            <a:off x="363538" y="1554481"/>
            <a:ext cx="4133100" cy="29241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218" name="Google Shape;218;p45"/>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45"/>
          <p:cNvSpPr txBox="1">
            <a:spLocks noGrp="1"/>
          </p:cNvSpPr>
          <p:nvPr>
            <p:ph type="body" idx="2"/>
          </p:nvPr>
        </p:nvSpPr>
        <p:spPr>
          <a:xfrm>
            <a:off x="363538" y="1146176"/>
            <a:ext cx="4133100" cy="35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20" name="Google Shape;220;p45"/>
          <p:cNvSpPr txBox="1">
            <a:spLocks noGrp="1"/>
          </p:cNvSpPr>
          <p:nvPr>
            <p:ph type="body" idx="3"/>
          </p:nvPr>
        </p:nvSpPr>
        <p:spPr>
          <a:xfrm>
            <a:off x="4647374" y="1554481"/>
            <a:ext cx="4133100" cy="29241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221" name="Google Shape;221;p45"/>
          <p:cNvSpPr txBox="1">
            <a:spLocks noGrp="1"/>
          </p:cNvSpPr>
          <p:nvPr>
            <p:ph type="body" idx="4"/>
          </p:nvPr>
        </p:nvSpPr>
        <p:spPr>
          <a:xfrm>
            <a:off x="4647374" y="1146176"/>
            <a:ext cx="4133100" cy="35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222"/>
        <p:cNvGrpSpPr/>
        <p:nvPr/>
      </p:nvGrpSpPr>
      <p:grpSpPr>
        <a:xfrm>
          <a:off x="0" y="0"/>
          <a:ext cx="0" cy="0"/>
          <a:chOff x="0" y="0"/>
          <a:chExt cx="0" cy="0"/>
        </a:xfrm>
      </p:grpSpPr>
      <p:sp>
        <p:nvSpPr>
          <p:cNvPr id="223" name="Google Shape;223;p46"/>
          <p:cNvSpPr>
            <a:spLocks noGrp="1"/>
          </p:cNvSpPr>
          <p:nvPr>
            <p:ph type="pic" idx="2"/>
          </p:nvPr>
        </p:nvSpPr>
        <p:spPr>
          <a:xfrm>
            <a:off x="1" y="1007707"/>
            <a:ext cx="6026700" cy="3551700"/>
          </a:xfrm>
          <a:prstGeom prst="rect">
            <a:avLst/>
          </a:prstGeom>
          <a:noFill/>
          <a:ln>
            <a:noFill/>
          </a:ln>
        </p:spPr>
      </p:sp>
      <p:sp>
        <p:nvSpPr>
          <p:cNvPr id="224" name="Google Shape;224;p46"/>
          <p:cNvSpPr txBox="1">
            <a:spLocks noGrp="1"/>
          </p:cNvSpPr>
          <p:nvPr>
            <p:ph type="body" idx="1"/>
          </p:nvPr>
        </p:nvSpPr>
        <p:spPr>
          <a:xfrm>
            <a:off x="6069992" y="1008064"/>
            <a:ext cx="3074100" cy="3551100"/>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600"/>
              </a:spcBef>
              <a:spcAft>
                <a:spcPts val="0"/>
              </a:spcAft>
              <a:buSzPts val="1980"/>
              <a:buNone/>
              <a:defRPr sz="22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100000"/>
              </a:lnSpc>
              <a:spcBef>
                <a:spcPts val="400"/>
              </a:spcBef>
              <a:spcAft>
                <a:spcPts val="0"/>
              </a:spcAft>
              <a:buClr>
                <a:schemeClr val="lt1"/>
              </a:buClr>
              <a:buSzPts val="1800"/>
              <a:buChar char="–"/>
              <a:defRPr sz="2000">
                <a:solidFill>
                  <a:schemeClr val="lt1"/>
                </a:solidFill>
              </a:defRPr>
            </a:lvl2pPr>
            <a:lvl3pPr marL="1371600" lvl="2" indent="-331469" algn="l">
              <a:lnSpc>
                <a:spcPct val="100000"/>
              </a:lnSpc>
              <a:spcBef>
                <a:spcPts val="400"/>
              </a:spcBef>
              <a:spcAft>
                <a:spcPts val="0"/>
              </a:spcAft>
              <a:buClr>
                <a:schemeClr val="lt1"/>
              </a:buClr>
              <a:buSzPts val="1620"/>
              <a:buChar char="•"/>
              <a:defRPr sz="1800">
                <a:solidFill>
                  <a:schemeClr val="lt1"/>
                </a:solidFill>
              </a:defRPr>
            </a:lvl3pPr>
            <a:lvl4pPr marL="1828800" lvl="3" indent="-320039" algn="l">
              <a:lnSpc>
                <a:spcPct val="100000"/>
              </a:lnSpc>
              <a:spcBef>
                <a:spcPts val="300"/>
              </a:spcBef>
              <a:spcAft>
                <a:spcPts val="0"/>
              </a:spcAft>
              <a:buClr>
                <a:schemeClr val="lt1"/>
              </a:buClr>
              <a:buSzPts val="1440"/>
              <a:buChar char="–"/>
              <a:defRPr sz="1600">
                <a:solidFill>
                  <a:schemeClr val="lt1"/>
                </a:solidFill>
              </a:defRPr>
            </a:lvl4pPr>
            <a:lvl5pPr marL="2286000" lvl="4" indent="-308610" algn="l">
              <a:lnSpc>
                <a:spcPct val="100000"/>
              </a:lnSpc>
              <a:spcBef>
                <a:spcPts val="300"/>
              </a:spcBef>
              <a:spcAft>
                <a:spcPts val="0"/>
              </a:spcAft>
              <a:buClr>
                <a:schemeClr val="lt1"/>
              </a:buClr>
              <a:buSzPts val="1260"/>
              <a:buChar char="•"/>
              <a:defRPr sz="1400">
                <a:solidFill>
                  <a:schemeClr val="lt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225" name="Google Shape;225;p46"/>
          <p:cNvSpPr txBox="1">
            <a:spLocks noGrp="1"/>
          </p:cNvSpPr>
          <p:nvPr>
            <p:ph type="title"/>
          </p:nvPr>
        </p:nvSpPr>
        <p:spPr>
          <a:xfrm>
            <a:off x="363539" y="440247"/>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226"/>
        <p:cNvGrpSpPr/>
        <p:nvPr/>
      </p:nvGrpSpPr>
      <p:grpSpPr>
        <a:xfrm>
          <a:off x="0" y="0"/>
          <a:ext cx="0" cy="0"/>
          <a:chOff x="0" y="0"/>
          <a:chExt cx="0" cy="0"/>
        </a:xfrm>
      </p:grpSpPr>
      <p:sp>
        <p:nvSpPr>
          <p:cNvPr id="227" name="Google Shape;227;p47"/>
          <p:cNvSpPr txBox="1">
            <a:spLocks noGrp="1"/>
          </p:cNvSpPr>
          <p:nvPr>
            <p:ph type="body" idx="1"/>
          </p:nvPr>
        </p:nvSpPr>
        <p:spPr>
          <a:xfrm>
            <a:off x="0" y="3908120"/>
            <a:ext cx="9144000" cy="651300"/>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228" name="Google Shape;228;p47"/>
          <p:cNvSpPr txBox="1">
            <a:spLocks noGrp="1"/>
          </p:cNvSpPr>
          <p:nvPr>
            <p:ph type="body" idx="2"/>
          </p:nvPr>
        </p:nvSpPr>
        <p:spPr>
          <a:xfrm>
            <a:off x="363539" y="1280160"/>
            <a:ext cx="8416800" cy="24240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229" name="Google Shape;229;p47"/>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230"/>
        <p:cNvGrpSpPr/>
        <p:nvPr/>
      </p:nvGrpSpPr>
      <p:grpSpPr>
        <a:xfrm>
          <a:off x="0" y="0"/>
          <a:ext cx="0" cy="0"/>
          <a:chOff x="0" y="0"/>
          <a:chExt cx="0" cy="0"/>
        </a:xfrm>
      </p:grpSpPr>
      <p:sp>
        <p:nvSpPr>
          <p:cNvPr id="231" name="Google Shape;231;p48"/>
          <p:cNvSpPr/>
          <p:nvPr/>
        </p:nvSpPr>
        <p:spPr>
          <a:xfrm>
            <a:off x="0" y="1007705"/>
            <a:ext cx="9144000" cy="285660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32" name="Google Shape;232;p48"/>
          <p:cNvSpPr txBox="1">
            <a:spLocks noGrp="1"/>
          </p:cNvSpPr>
          <p:nvPr>
            <p:ph type="body" idx="1"/>
          </p:nvPr>
        </p:nvSpPr>
        <p:spPr>
          <a:xfrm>
            <a:off x="0" y="3908120"/>
            <a:ext cx="9144000" cy="651300"/>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233" name="Google Shape;233;p48"/>
          <p:cNvSpPr txBox="1">
            <a:spLocks noGrp="1"/>
          </p:cNvSpPr>
          <p:nvPr>
            <p:ph type="body" idx="2"/>
          </p:nvPr>
        </p:nvSpPr>
        <p:spPr>
          <a:xfrm>
            <a:off x="363539" y="1554481"/>
            <a:ext cx="8416800" cy="22032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234" name="Google Shape;234;p48"/>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48"/>
          <p:cNvSpPr txBox="1">
            <a:spLocks noGrp="1"/>
          </p:cNvSpPr>
          <p:nvPr>
            <p:ph type="body" idx="3"/>
          </p:nvPr>
        </p:nvSpPr>
        <p:spPr>
          <a:xfrm>
            <a:off x="363539" y="1146176"/>
            <a:ext cx="8234400" cy="35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236"/>
        <p:cNvGrpSpPr/>
        <p:nvPr/>
      </p:nvGrpSpPr>
      <p:grpSpPr>
        <a:xfrm>
          <a:off x="0" y="0"/>
          <a:ext cx="0" cy="0"/>
          <a:chOff x="0" y="0"/>
          <a:chExt cx="0" cy="0"/>
        </a:xfrm>
      </p:grpSpPr>
      <p:sp>
        <p:nvSpPr>
          <p:cNvPr id="237" name="Google Shape;237;p49"/>
          <p:cNvSpPr/>
          <p:nvPr/>
        </p:nvSpPr>
        <p:spPr>
          <a:xfrm>
            <a:off x="2589069" y="1007707"/>
            <a:ext cx="6555000" cy="3551700"/>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None/>
            </a:pPr>
            <a:endParaRPr sz="521"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38" name="Google Shape;238;p49"/>
          <p:cNvSpPr txBox="1">
            <a:spLocks noGrp="1"/>
          </p:cNvSpPr>
          <p:nvPr>
            <p:ph type="body" idx="1"/>
          </p:nvPr>
        </p:nvSpPr>
        <p:spPr>
          <a:xfrm>
            <a:off x="1" y="1007707"/>
            <a:ext cx="2556300" cy="3551700"/>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600"/>
              </a:spcBef>
              <a:spcAft>
                <a:spcPts val="0"/>
              </a:spcAft>
              <a:buClr>
                <a:schemeClr val="lt1"/>
              </a:buClr>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228600" algn="ctr">
              <a:lnSpc>
                <a:spcPct val="100000"/>
              </a:lnSpc>
              <a:spcBef>
                <a:spcPts val="400"/>
              </a:spcBef>
              <a:spcAft>
                <a:spcPts val="0"/>
              </a:spcAft>
              <a:buClr>
                <a:schemeClr val="lt1"/>
              </a:buClr>
              <a:buSzPts val="1800"/>
              <a:buNone/>
              <a:defRPr>
                <a:solidFill>
                  <a:schemeClr val="lt1"/>
                </a:solidFill>
              </a:defRPr>
            </a:lvl2pPr>
            <a:lvl3pPr marL="1371600" lvl="2" indent="-228600" algn="ctr">
              <a:lnSpc>
                <a:spcPct val="100000"/>
              </a:lnSpc>
              <a:spcBef>
                <a:spcPts val="400"/>
              </a:spcBef>
              <a:spcAft>
                <a:spcPts val="0"/>
              </a:spcAft>
              <a:buClr>
                <a:schemeClr val="lt1"/>
              </a:buClr>
              <a:buSzPts val="1620"/>
              <a:buNone/>
              <a:defRPr>
                <a:solidFill>
                  <a:schemeClr val="lt1"/>
                </a:solidFill>
              </a:defRPr>
            </a:lvl3pPr>
            <a:lvl4pPr marL="1828800" lvl="3" indent="-320039" algn="l">
              <a:lnSpc>
                <a:spcPct val="100000"/>
              </a:lnSpc>
              <a:spcBef>
                <a:spcPts val="300"/>
              </a:spcBef>
              <a:spcAft>
                <a:spcPts val="0"/>
              </a:spcAft>
              <a:buClr>
                <a:schemeClr val="dk1"/>
              </a:buClr>
              <a:buSzPts val="1440"/>
              <a:buChar char="–"/>
              <a:defRPr>
                <a:solidFill>
                  <a:schemeClr val="dk1"/>
                </a:solidFill>
              </a:defRPr>
            </a:lvl4pPr>
            <a:lvl5pPr marL="2286000" lvl="4" indent="-308610" algn="l">
              <a:lnSpc>
                <a:spcPct val="100000"/>
              </a:lnSpc>
              <a:spcBef>
                <a:spcPts val="300"/>
              </a:spcBef>
              <a:spcAft>
                <a:spcPts val="0"/>
              </a:spcAft>
              <a:buClr>
                <a:schemeClr val="dk1"/>
              </a:buClr>
              <a:buSzPts val="1260"/>
              <a:buChar char="•"/>
              <a:defRPr>
                <a:solidFill>
                  <a:schemeClr val="dk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239" name="Google Shape;239;p49"/>
          <p:cNvSpPr txBox="1">
            <a:spLocks noGrp="1"/>
          </p:cNvSpPr>
          <p:nvPr>
            <p:ph type="body" idx="2"/>
          </p:nvPr>
        </p:nvSpPr>
        <p:spPr>
          <a:xfrm>
            <a:off x="2699359" y="1554480"/>
            <a:ext cx="6081000" cy="29235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240" name="Google Shape;240;p49"/>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p49"/>
          <p:cNvSpPr txBox="1">
            <a:spLocks noGrp="1"/>
          </p:cNvSpPr>
          <p:nvPr>
            <p:ph type="body" idx="3"/>
          </p:nvPr>
        </p:nvSpPr>
        <p:spPr>
          <a:xfrm>
            <a:off x="2699360" y="1146176"/>
            <a:ext cx="6001800" cy="35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242"/>
        <p:cNvGrpSpPr/>
        <p:nvPr/>
      </p:nvGrpSpPr>
      <p:grpSpPr>
        <a:xfrm>
          <a:off x="0" y="0"/>
          <a:ext cx="0" cy="0"/>
          <a:chOff x="0" y="0"/>
          <a:chExt cx="0" cy="0"/>
        </a:xfrm>
      </p:grpSpPr>
      <p:sp>
        <p:nvSpPr>
          <p:cNvPr id="243" name="Google Shape;243;p50"/>
          <p:cNvSpPr/>
          <p:nvPr/>
        </p:nvSpPr>
        <p:spPr>
          <a:xfrm>
            <a:off x="0" y="1007707"/>
            <a:ext cx="9144000" cy="355170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44" name="Google Shape;244;p50"/>
          <p:cNvSpPr>
            <a:spLocks noGrp="1"/>
          </p:cNvSpPr>
          <p:nvPr>
            <p:ph type="pic" idx="2"/>
          </p:nvPr>
        </p:nvSpPr>
        <p:spPr>
          <a:xfrm>
            <a:off x="1739034" y="1173689"/>
            <a:ext cx="2763900" cy="2561400"/>
          </a:xfrm>
          <a:prstGeom prst="rect">
            <a:avLst/>
          </a:prstGeom>
          <a:noFill/>
          <a:ln>
            <a:noFill/>
          </a:ln>
        </p:spPr>
      </p:sp>
      <p:sp>
        <p:nvSpPr>
          <p:cNvPr id="245" name="Google Shape;245;p50"/>
          <p:cNvSpPr>
            <a:spLocks noGrp="1"/>
          </p:cNvSpPr>
          <p:nvPr>
            <p:ph type="pic" idx="3"/>
          </p:nvPr>
        </p:nvSpPr>
        <p:spPr>
          <a:xfrm>
            <a:off x="4655127" y="1173689"/>
            <a:ext cx="2763900" cy="2561400"/>
          </a:xfrm>
          <a:prstGeom prst="rect">
            <a:avLst/>
          </a:prstGeom>
          <a:noFill/>
          <a:ln>
            <a:noFill/>
          </a:ln>
        </p:spPr>
      </p:sp>
      <p:sp>
        <p:nvSpPr>
          <p:cNvPr id="246" name="Google Shape;246;p50"/>
          <p:cNvSpPr txBox="1">
            <a:spLocks noGrp="1"/>
          </p:cNvSpPr>
          <p:nvPr>
            <p:ph type="body" idx="1"/>
          </p:nvPr>
        </p:nvSpPr>
        <p:spPr>
          <a:xfrm>
            <a:off x="1739035" y="3734943"/>
            <a:ext cx="2763600" cy="6717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247" name="Google Shape;247;p50"/>
          <p:cNvSpPr txBox="1">
            <a:spLocks noGrp="1"/>
          </p:cNvSpPr>
          <p:nvPr>
            <p:ph type="body" idx="4"/>
          </p:nvPr>
        </p:nvSpPr>
        <p:spPr>
          <a:xfrm>
            <a:off x="4655417" y="3734943"/>
            <a:ext cx="2763600" cy="6717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248" name="Google Shape;248;p50"/>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249"/>
        <p:cNvGrpSpPr/>
        <p:nvPr/>
      </p:nvGrpSpPr>
      <p:grpSpPr>
        <a:xfrm>
          <a:off x="0" y="0"/>
          <a:ext cx="0" cy="0"/>
          <a:chOff x="0" y="0"/>
          <a:chExt cx="0" cy="0"/>
        </a:xfrm>
      </p:grpSpPr>
      <p:sp>
        <p:nvSpPr>
          <p:cNvPr id="250" name="Google Shape;250;p51"/>
          <p:cNvSpPr/>
          <p:nvPr/>
        </p:nvSpPr>
        <p:spPr>
          <a:xfrm>
            <a:off x="1" y="1007707"/>
            <a:ext cx="6004500" cy="355170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51" name="Google Shape;251;p51"/>
          <p:cNvSpPr>
            <a:spLocks noGrp="1"/>
          </p:cNvSpPr>
          <p:nvPr>
            <p:ph type="pic" idx="2"/>
          </p:nvPr>
        </p:nvSpPr>
        <p:spPr>
          <a:xfrm>
            <a:off x="6048300" y="1007416"/>
            <a:ext cx="3096600" cy="2863200"/>
          </a:xfrm>
          <a:prstGeom prst="rect">
            <a:avLst/>
          </a:prstGeom>
          <a:noFill/>
          <a:ln>
            <a:noFill/>
          </a:ln>
        </p:spPr>
      </p:sp>
      <p:sp>
        <p:nvSpPr>
          <p:cNvPr id="252" name="Google Shape;252;p51"/>
          <p:cNvSpPr txBox="1">
            <a:spLocks noGrp="1"/>
          </p:cNvSpPr>
          <p:nvPr>
            <p:ph type="body" idx="1"/>
          </p:nvPr>
        </p:nvSpPr>
        <p:spPr>
          <a:xfrm>
            <a:off x="6048299" y="3870543"/>
            <a:ext cx="3096000" cy="6888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253" name="Google Shape;253;p51"/>
          <p:cNvSpPr txBox="1">
            <a:spLocks noGrp="1"/>
          </p:cNvSpPr>
          <p:nvPr>
            <p:ph type="body" idx="3"/>
          </p:nvPr>
        </p:nvSpPr>
        <p:spPr>
          <a:xfrm>
            <a:off x="363539" y="1280161"/>
            <a:ext cx="5640900" cy="31728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254" name="Google Shape;254;p51"/>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23"/>
        <p:cNvGrpSpPr/>
        <p:nvPr/>
      </p:nvGrpSpPr>
      <p:grpSpPr>
        <a:xfrm>
          <a:off x="0" y="0"/>
          <a:ext cx="0" cy="0"/>
          <a:chOff x="0" y="0"/>
          <a:chExt cx="0" cy="0"/>
        </a:xfrm>
      </p:grpSpPr>
      <p:sp>
        <p:nvSpPr>
          <p:cNvPr id="24" name="Google Shape;24;p6"/>
          <p:cNvSpPr>
            <a:spLocks noGrp="1"/>
          </p:cNvSpPr>
          <p:nvPr>
            <p:ph type="pic" idx="2"/>
          </p:nvPr>
        </p:nvSpPr>
        <p:spPr>
          <a:xfrm>
            <a:off x="1" y="1007707"/>
            <a:ext cx="3034200" cy="3551700"/>
          </a:xfrm>
          <a:prstGeom prst="rect">
            <a:avLst/>
          </a:prstGeom>
          <a:noFill/>
          <a:ln>
            <a:noFill/>
          </a:ln>
        </p:spPr>
      </p:sp>
      <p:sp>
        <p:nvSpPr>
          <p:cNvPr id="25" name="Google Shape;25;p6"/>
          <p:cNvSpPr>
            <a:spLocks noGrp="1"/>
          </p:cNvSpPr>
          <p:nvPr>
            <p:ph type="pic" idx="3"/>
          </p:nvPr>
        </p:nvSpPr>
        <p:spPr>
          <a:xfrm>
            <a:off x="6109856" y="1007707"/>
            <a:ext cx="3034200" cy="3551700"/>
          </a:xfrm>
          <a:prstGeom prst="rect">
            <a:avLst/>
          </a:prstGeom>
          <a:noFill/>
          <a:ln>
            <a:noFill/>
          </a:ln>
        </p:spPr>
      </p:sp>
      <p:sp>
        <p:nvSpPr>
          <p:cNvPr id="26" name="Google Shape;26;p6"/>
          <p:cNvSpPr txBox="1">
            <a:spLocks noGrp="1"/>
          </p:cNvSpPr>
          <p:nvPr>
            <p:ph type="body" idx="1"/>
          </p:nvPr>
        </p:nvSpPr>
        <p:spPr>
          <a:xfrm>
            <a:off x="3063240" y="1005841"/>
            <a:ext cx="3017400" cy="355350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545"/>
              </a:spcBef>
              <a:spcAft>
                <a:spcPts val="0"/>
              </a:spcAft>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27" name="Google Shape;27;p6"/>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255"/>
        <p:cNvGrpSpPr/>
        <p:nvPr/>
      </p:nvGrpSpPr>
      <p:grpSpPr>
        <a:xfrm>
          <a:off x="0" y="0"/>
          <a:ext cx="0" cy="0"/>
          <a:chOff x="0" y="0"/>
          <a:chExt cx="0" cy="0"/>
        </a:xfrm>
      </p:grpSpPr>
      <p:sp>
        <p:nvSpPr>
          <p:cNvPr id="256" name="Google Shape;256;p52"/>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257"/>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and Takeaway (left) 1">
  <p:cSld name="1_Content and Takeaway (left)">
    <p:spTree>
      <p:nvGrpSpPr>
        <p:cNvPr id="1" name="Shape 258"/>
        <p:cNvGrpSpPr/>
        <p:nvPr/>
      </p:nvGrpSpPr>
      <p:grpSpPr>
        <a:xfrm>
          <a:off x="0" y="0"/>
          <a:ext cx="0" cy="0"/>
          <a:chOff x="0" y="0"/>
          <a:chExt cx="0" cy="0"/>
        </a:xfrm>
      </p:grpSpPr>
      <p:sp>
        <p:nvSpPr>
          <p:cNvPr id="259" name="Google Shape;259;p54"/>
          <p:cNvSpPr/>
          <p:nvPr/>
        </p:nvSpPr>
        <p:spPr>
          <a:xfrm>
            <a:off x="2589069" y="1007707"/>
            <a:ext cx="6555000" cy="3551700"/>
          </a:xfrm>
          <a:prstGeom prst="rect">
            <a:avLst/>
          </a:prstGeom>
          <a:solidFill>
            <a:srgbClr val="E1E1E3"/>
          </a:solidFill>
          <a:ln>
            <a:noFill/>
          </a:ln>
        </p:spPr>
        <p:txBody>
          <a:bodyPr spcFirstLastPara="1" wrap="square" lIns="0" tIns="0" rIns="0" bIns="45700" anchor="ctr" anchorCtr="0">
            <a:noAutofit/>
          </a:bodyPr>
          <a:lstStyle/>
          <a:p>
            <a:pPr marL="0" marR="0" lvl="0" indent="0" algn="ctr" rtl="0">
              <a:lnSpc>
                <a:spcPct val="100000"/>
              </a:lnSpc>
              <a:spcBef>
                <a:spcPts val="0"/>
              </a:spcBef>
              <a:spcAft>
                <a:spcPts val="0"/>
              </a:spcAft>
              <a:buClr>
                <a:schemeClr val="dk1"/>
              </a:buClr>
              <a:buSzPts val="521"/>
              <a:buFont typeface="Arial"/>
              <a:buNone/>
            </a:pPr>
            <a:endParaRPr sz="521"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60" name="Google Shape;260;p54"/>
          <p:cNvSpPr txBox="1">
            <a:spLocks noGrp="1"/>
          </p:cNvSpPr>
          <p:nvPr>
            <p:ph type="body" idx="1"/>
          </p:nvPr>
        </p:nvSpPr>
        <p:spPr>
          <a:xfrm>
            <a:off x="1" y="1007707"/>
            <a:ext cx="2556300" cy="3551700"/>
          </a:xfrm>
          <a:prstGeom prst="rect">
            <a:avLst/>
          </a:prstGeom>
          <a:solidFill>
            <a:schemeClr val="accent1"/>
          </a:solidFill>
          <a:ln>
            <a:noFill/>
          </a:ln>
        </p:spPr>
        <p:txBody>
          <a:bodyPr spcFirstLastPara="1" wrap="square" lIns="274300" tIns="137150" rIns="91425" bIns="182875" anchor="ctr" anchorCtr="0">
            <a:noAutofit/>
          </a:bodyPr>
          <a:lstStyle>
            <a:lvl1pPr marL="457200" marR="0" lvl="0" indent="-228600" algn="l">
              <a:lnSpc>
                <a:spcPct val="100000"/>
              </a:lnSpc>
              <a:spcBef>
                <a:spcPts val="600"/>
              </a:spcBef>
              <a:spcAft>
                <a:spcPts val="0"/>
              </a:spcAft>
              <a:buClr>
                <a:schemeClr val="lt1"/>
              </a:buClr>
              <a:buSzPts val="1800"/>
              <a:buFont typeface="Arial"/>
              <a:buNone/>
              <a:defRPr sz="2200" b="1" i="0" u="none" strike="noStrike" cap="none">
                <a:solidFill>
                  <a:schemeClr val="lt1"/>
                </a:solidFill>
                <a:latin typeface="Calibri"/>
                <a:ea typeface="Calibri"/>
                <a:cs typeface="Calibri"/>
                <a:sym typeface="Calibri"/>
              </a:defRPr>
            </a:lvl1pPr>
            <a:lvl2pPr marL="914400" marR="0" lvl="1" indent="-228600" algn="ctr">
              <a:lnSpc>
                <a:spcPct val="100000"/>
              </a:lnSpc>
              <a:spcBef>
                <a:spcPts val="400"/>
              </a:spcBef>
              <a:spcAft>
                <a:spcPts val="0"/>
              </a:spcAft>
              <a:buClr>
                <a:schemeClr val="lt1"/>
              </a:buClr>
              <a:buSzPts val="1800"/>
              <a:buFont typeface="Arial"/>
              <a:buNone/>
              <a:defRPr sz="2000" b="1" i="0" u="none" strike="noStrike" cap="none">
                <a:solidFill>
                  <a:schemeClr val="lt1"/>
                </a:solidFill>
                <a:latin typeface="Arial"/>
                <a:ea typeface="Arial"/>
                <a:cs typeface="Arial"/>
                <a:sym typeface="Arial"/>
              </a:defRPr>
            </a:lvl2pPr>
            <a:lvl3pPr marL="1371600" marR="0" lvl="2" indent="-228600" algn="ctr">
              <a:lnSpc>
                <a:spcPct val="100000"/>
              </a:lnSpc>
              <a:spcBef>
                <a:spcPts val="400"/>
              </a:spcBef>
              <a:spcAft>
                <a:spcPts val="0"/>
              </a:spcAft>
              <a:buClr>
                <a:schemeClr val="lt1"/>
              </a:buClr>
              <a:buSzPts val="1620"/>
              <a:buFont typeface="Arial"/>
              <a:buNone/>
              <a:defRPr sz="1800" b="1" i="0" u="none" strike="noStrike" cap="none">
                <a:solidFill>
                  <a:schemeClr val="lt1"/>
                </a:solidFill>
                <a:latin typeface="Arial"/>
                <a:ea typeface="Arial"/>
                <a:cs typeface="Arial"/>
                <a:sym typeface="Arial"/>
              </a:defRPr>
            </a:lvl3pPr>
            <a:lvl4pPr marL="1828800" marR="0" lvl="3" indent="-320039" algn="l">
              <a:lnSpc>
                <a:spcPct val="100000"/>
              </a:lnSpc>
              <a:spcBef>
                <a:spcPts val="300"/>
              </a:spcBef>
              <a:spcAft>
                <a:spcPts val="0"/>
              </a:spcAft>
              <a:buClr>
                <a:schemeClr val="dk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a:lnSpc>
                <a:spcPct val="100000"/>
              </a:lnSpc>
              <a:spcBef>
                <a:spcPts val="300"/>
              </a:spcBef>
              <a:spcAft>
                <a:spcPts val="0"/>
              </a:spcAft>
              <a:buClr>
                <a:schemeClr val="dk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261" name="Google Shape;261;p54"/>
          <p:cNvSpPr txBox="1">
            <a:spLocks noGrp="1"/>
          </p:cNvSpPr>
          <p:nvPr>
            <p:ph type="body" idx="2"/>
          </p:nvPr>
        </p:nvSpPr>
        <p:spPr>
          <a:xfrm>
            <a:off x="2699359" y="1554480"/>
            <a:ext cx="6081000" cy="2923500"/>
          </a:xfrm>
          <a:prstGeom prst="rect">
            <a:avLst/>
          </a:prstGeom>
          <a:noFill/>
          <a:ln>
            <a:noFill/>
          </a:ln>
        </p:spPr>
        <p:txBody>
          <a:bodyPr spcFirstLastPara="1" wrap="square" lIns="91425" tIns="45700" rIns="91425" bIns="45700" anchor="t" anchorCtr="0">
            <a:noAutofit/>
          </a:bodyPr>
          <a:lstStyle>
            <a:lvl1pPr marL="457200" marR="0" lvl="0" indent="-354330" algn="l">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marR="0" lvl="1" indent="-342900" algn="l">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dirty="0"/>
          </a:p>
        </p:txBody>
      </p:sp>
      <p:sp>
        <p:nvSpPr>
          <p:cNvPr id="262" name="Google Shape;262;p54"/>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marR="0" lvl="0" algn="l">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63" name="Google Shape;263;p54"/>
          <p:cNvSpPr txBox="1">
            <a:spLocks noGrp="1"/>
          </p:cNvSpPr>
          <p:nvPr>
            <p:ph type="body" idx="3"/>
          </p:nvPr>
        </p:nvSpPr>
        <p:spPr>
          <a:xfrm>
            <a:off x="2699360" y="1146176"/>
            <a:ext cx="6001800" cy="3525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600"/>
              </a:spcBef>
              <a:spcAft>
                <a:spcPts val="0"/>
              </a:spcAft>
              <a:buClr>
                <a:schemeClr val="accent1"/>
              </a:buClr>
              <a:buSzPts val="2160"/>
              <a:buFont typeface="Arial"/>
              <a:buNone/>
              <a:defRPr sz="2400" b="1" i="0" u="none" strike="noStrike" cap="none">
                <a:solidFill>
                  <a:schemeClr val="accent1"/>
                </a:solidFill>
                <a:latin typeface="Calibri"/>
                <a:ea typeface="Calibri"/>
                <a:cs typeface="Calibri"/>
                <a:sym typeface="Calibri"/>
              </a:defRPr>
            </a:lvl1pPr>
            <a:lvl2pPr marL="914400" marR="0" lvl="1" indent="-228600" algn="l">
              <a:lnSpc>
                <a:spcPct val="100000"/>
              </a:lnSpc>
              <a:spcBef>
                <a:spcPts val="400"/>
              </a:spcBef>
              <a:spcAft>
                <a:spcPts val="0"/>
              </a:spcAft>
              <a:buClr>
                <a:schemeClr val="accent1"/>
              </a:buClr>
              <a:buSzPts val="2160"/>
              <a:buFont typeface="Arial"/>
              <a:buNone/>
              <a:defRPr sz="2400" b="1" i="0" u="none" strike="noStrike" cap="none">
                <a:solidFill>
                  <a:schemeClr val="accent1"/>
                </a:solidFill>
                <a:latin typeface="Calibri"/>
                <a:ea typeface="Calibri"/>
                <a:cs typeface="Calibri"/>
                <a:sym typeface="Calibri"/>
              </a:defRPr>
            </a:lvl2pPr>
            <a:lvl3pPr marL="1371600" marR="0" lvl="2" indent="-228600" algn="l">
              <a:lnSpc>
                <a:spcPct val="100000"/>
              </a:lnSpc>
              <a:spcBef>
                <a:spcPts val="400"/>
              </a:spcBef>
              <a:spcAft>
                <a:spcPts val="0"/>
              </a:spcAft>
              <a:buClr>
                <a:schemeClr val="accent1"/>
              </a:buClr>
              <a:buSzPts val="2160"/>
              <a:buFont typeface="Arial"/>
              <a:buNone/>
              <a:defRPr sz="2400" b="1" i="0" u="none" strike="noStrike" cap="none">
                <a:solidFill>
                  <a:schemeClr val="accent1"/>
                </a:solidFill>
                <a:latin typeface="Calibri"/>
                <a:ea typeface="Calibri"/>
                <a:cs typeface="Calibri"/>
                <a:sym typeface="Calibri"/>
              </a:defRPr>
            </a:lvl3pPr>
            <a:lvl4pPr marL="1828800" marR="0" lvl="3" indent="-228600" algn="l">
              <a:lnSpc>
                <a:spcPct val="100000"/>
              </a:lnSpc>
              <a:spcBef>
                <a:spcPts val="300"/>
              </a:spcBef>
              <a:spcAft>
                <a:spcPts val="0"/>
              </a:spcAft>
              <a:buClr>
                <a:schemeClr val="accent1"/>
              </a:buClr>
              <a:buSzPts val="2160"/>
              <a:buFont typeface="Arial"/>
              <a:buNone/>
              <a:defRPr sz="2400" b="1" i="0" u="none" strike="noStrike" cap="none">
                <a:solidFill>
                  <a:schemeClr val="accent1"/>
                </a:solidFill>
                <a:latin typeface="Calibri"/>
                <a:ea typeface="Calibri"/>
                <a:cs typeface="Calibri"/>
                <a:sym typeface="Calibri"/>
              </a:defRPr>
            </a:lvl4pPr>
            <a:lvl5pPr marL="2286000" marR="0" lvl="4" indent="-228600" algn="l">
              <a:lnSpc>
                <a:spcPct val="100000"/>
              </a:lnSpc>
              <a:spcBef>
                <a:spcPts val="300"/>
              </a:spcBef>
              <a:spcAft>
                <a:spcPts val="0"/>
              </a:spcAft>
              <a:buClr>
                <a:schemeClr val="accent1"/>
              </a:buClr>
              <a:buSzPts val="2160"/>
              <a:buFont typeface="Arial"/>
              <a:buNone/>
              <a:defRPr sz="2400" b="1" i="0" u="none" strike="noStrike" cap="none">
                <a:solidFill>
                  <a:schemeClr val="accent1"/>
                </a:solidFill>
                <a:latin typeface="Calibri"/>
                <a:ea typeface="Calibri"/>
                <a:cs typeface="Calibri"/>
                <a:sym typeface="Calibri"/>
              </a:defRPr>
            </a:lvl5pPr>
            <a:lvl6pPr marL="2743200" marR="0" lvl="5" indent="-228600" algn="l">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Content and Takeaway (right)">
  <p:cSld name="1_Content and Takeaway (right)">
    <p:spTree>
      <p:nvGrpSpPr>
        <p:cNvPr id="1" name="Shape 264"/>
        <p:cNvGrpSpPr/>
        <p:nvPr/>
      </p:nvGrpSpPr>
      <p:grpSpPr>
        <a:xfrm>
          <a:off x="0" y="0"/>
          <a:ext cx="0" cy="0"/>
          <a:chOff x="0" y="0"/>
          <a:chExt cx="0" cy="0"/>
        </a:xfrm>
      </p:grpSpPr>
      <p:sp>
        <p:nvSpPr>
          <p:cNvPr id="265" name="Google Shape;265;p55"/>
          <p:cNvSpPr/>
          <p:nvPr/>
        </p:nvSpPr>
        <p:spPr>
          <a:xfrm>
            <a:off x="1" y="1007707"/>
            <a:ext cx="6053400" cy="3549000"/>
          </a:xfrm>
          <a:prstGeom prst="rect">
            <a:avLst/>
          </a:prstGeom>
          <a:solidFill>
            <a:srgbClr val="C6F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66" name="Google Shape;266;p55"/>
          <p:cNvSpPr txBox="1">
            <a:spLocks noGrp="1"/>
          </p:cNvSpPr>
          <p:nvPr>
            <p:ph type="body" idx="1"/>
          </p:nvPr>
        </p:nvSpPr>
        <p:spPr>
          <a:xfrm>
            <a:off x="6053327" y="1005841"/>
            <a:ext cx="3099900" cy="3553500"/>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600"/>
              </a:spcBef>
              <a:spcAft>
                <a:spcPts val="0"/>
              </a:spcAft>
              <a:buSzPts val="1980"/>
              <a:buNone/>
              <a:defRPr sz="2000">
                <a:solidFill>
                  <a:schemeClr val="lt1"/>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lvl="1" indent="-342900" algn="l">
              <a:lnSpc>
                <a:spcPct val="100000"/>
              </a:lnSpc>
              <a:spcBef>
                <a:spcPts val="400"/>
              </a:spcBef>
              <a:spcAft>
                <a:spcPts val="0"/>
              </a:spcAft>
              <a:buSzPts val="1800"/>
              <a:buChar char="–"/>
              <a:defRPr/>
            </a:lvl2pPr>
            <a:lvl3pPr marL="1371600" lvl="2" indent="-331469" algn="l">
              <a:lnSpc>
                <a:spcPct val="100000"/>
              </a:lnSpc>
              <a:spcBef>
                <a:spcPts val="400"/>
              </a:spcBef>
              <a:spcAft>
                <a:spcPts val="0"/>
              </a:spcAft>
              <a:buSzPts val="1620"/>
              <a:buChar char="•"/>
              <a:defRPr/>
            </a:lvl3pPr>
            <a:lvl4pPr marL="1828800" lvl="3" indent="-320039" algn="l">
              <a:lnSpc>
                <a:spcPct val="100000"/>
              </a:lnSpc>
              <a:spcBef>
                <a:spcPts val="300"/>
              </a:spcBef>
              <a:spcAft>
                <a:spcPts val="0"/>
              </a:spcAft>
              <a:buSzPts val="1440"/>
              <a:buChar char="–"/>
              <a:defRPr/>
            </a:lvl4pPr>
            <a:lvl5pPr marL="2286000" lvl="4" indent="-308610" algn="l">
              <a:lnSpc>
                <a:spcPct val="100000"/>
              </a:lnSpc>
              <a:spcBef>
                <a:spcPts val="300"/>
              </a:spcBef>
              <a:spcAft>
                <a:spcPts val="0"/>
              </a:spcAft>
              <a:buSzPts val="1260"/>
              <a:buChar char="•"/>
              <a:defRPr/>
            </a:lvl5pPr>
            <a:lvl6pPr marL="2743200" lvl="5" indent="-228600" algn="l">
              <a:lnSpc>
                <a:spcPct val="90000"/>
              </a:lnSpc>
              <a:spcBef>
                <a:spcPts val="156"/>
              </a:spcBef>
              <a:spcAft>
                <a:spcPts val="0"/>
              </a:spcAft>
              <a:buSzPts val="563"/>
              <a:buNone/>
              <a:defRPr/>
            </a:lvl6pPr>
            <a:lvl7pPr marL="3200400" lvl="6" indent="-264350" algn="l">
              <a:lnSpc>
                <a:spcPct val="90000"/>
              </a:lnSpc>
              <a:spcBef>
                <a:spcPts val="156"/>
              </a:spcBef>
              <a:spcAft>
                <a:spcPts val="0"/>
              </a:spcAft>
              <a:buSzPts val="563"/>
              <a:buChar char="•"/>
              <a:defRPr/>
            </a:lvl7pPr>
            <a:lvl8pPr marL="3657600" lvl="7" indent="-264350" algn="l">
              <a:lnSpc>
                <a:spcPct val="90000"/>
              </a:lnSpc>
              <a:spcBef>
                <a:spcPts val="156"/>
              </a:spcBef>
              <a:spcAft>
                <a:spcPts val="0"/>
              </a:spcAft>
              <a:buSzPts val="563"/>
              <a:buChar char="•"/>
              <a:defRPr/>
            </a:lvl8pPr>
            <a:lvl9pPr marL="4114800" lvl="8" indent="-264350" algn="l">
              <a:lnSpc>
                <a:spcPct val="90000"/>
              </a:lnSpc>
              <a:spcBef>
                <a:spcPts val="156"/>
              </a:spcBef>
              <a:spcAft>
                <a:spcPts val="0"/>
              </a:spcAft>
              <a:buSzPts val="563"/>
              <a:buChar char="•"/>
              <a:defRPr/>
            </a:lvl9pPr>
          </a:lstStyle>
          <a:p>
            <a:endParaRPr dirty="0"/>
          </a:p>
        </p:txBody>
      </p:sp>
      <p:sp>
        <p:nvSpPr>
          <p:cNvPr id="267" name="Google Shape;267;p55"/>
          <p:cNvSpPr txBox="1">
            <a:spLocks noGrp="1"/>
          </p:cNvSpPr>
          <p:nvPr>
            <p:ph type="body" idx="2"/>
          </p:nvPr>
        </p:nvSpPr>
        <p:spPr>
          <a:xfrm>
            <a:off x="363539" y="1280160"/>
            <a:ext cx="5689500" cy="3118200"/>
          </a:xfrm>
          <a:prstGeom prst="rect">
            <a:avLst/>
          </a:prstGeom>
          <a:noFill/>
          <a:ln>
            <a:noFill/>
          </a:ln>
        </p:spPr>
        <p:txBody>
          <a:bodyPr spcFirstLastPara="1" wrap="square" lIns="91425" tIns="45700" rIns="91425" bIns="45700" anchor="t" anchorCtr="0">
            <a:noAutofit/>
          </a:bodyPr>
          <a:lstStyle>
            <a:lvl1pPr marL="457200" lvl="0" indent="-354330" algn="l">
              <a:lnSpc>
                <a:spcPct val="100000"/>
              </a:lnSpc>
              <a:spcBef>
                <a:spcPts val="600"/>
              </a:spcBef>
              <a:spcAft>
                <a:spcPts val="0"/>
              </a:spcAft>
              <a:buSzPts val="1980"/>
              <a:buChar char="•"/>
              <a:defRPr>
                <a:latin typeface="Calibri" panose="020F0502020204030204" pitchFamily="34" charset="0"/>
                <a:ea typeface="Calibri" panose="020F0502020204030204" pitchFamily="34" charset="0"/>
                <a:cs typeface="Calibri" panose="020F0502020204030204" pitchFamily="34" charset="0"/>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1469" algn="l">
              <a:lnSpc>
                <a:spcPct val="100000"/>
              </a:lnSpc>
              <a:spcBef>
                <a:spcPts val="400"/>
              </a:spcBef>
              <a:spcAft>
                <a:spcPts val="0"/>
              </a:spcAft>
              <a:buSzPts val="1620"/>
              <a:buChar char="•"/>
              <a:defRPr>
                <a:latin typeface="Arial"/>
                <a:ea typeface="Arial"/>
                <a:cs typeface="Arial"/>
                <a:sym typeface="Arial"/>
              </a:defRPr>
            </a:lvl3pPr>
            <a:lvl4pPr marL="1828800" lvl="3" indent="-320039" algn="l">
              <a:lnSpc>
                <a:spcPct val="100000"/>
              </a:lnSpc>
              <a:spcBef>
                <a:spcPts val="300"/>
              </a:spcBef>
              <a:spcAft>
                <a:spcPts val="0"/>
              </a:spcAft>
              <a:buSzPts val="1440"/>
              <a:buChar char="–"/>
              <a:defRPr>
                <a:latin typeface="Arial"/>
                <a:ea typeface="Arial"/>
                <a:cs typeface="Arial"/>
                <a:sym typeface="Arial"/>
              </a:defRPr>
            </a:lvl4pPr>
            <a:lvl5pPr marL="2286000" lvl="4" indent="-308610" algn="l">
              <a:lnSpc>
                <a:spcPct val="100000"/>
              </a:lnSpc>
              <a:spcBef>
                <a:spcPts val="300"/>
              </a:spcBef>
              <a:spcAft>
                <a:spcPts val="0"/>
              </a:spcAft>
              <a:buSzPts val="1260"/>
              <a:buChar char="•"/>
              <a:defRPr>
                <a:latin typeface="Arial"/>
                <a:ea typeface="Arial"/>
                <a:cs typeface="Arial"/>
                <a:sym typeface="Arial"/>
              </a:defRPr>
            </a:lvl5pPr>
            <a:lvl6pPr marL="2743200" lvl="5" indent="-228600" algn="l">
              <a:lnSpc>
                <a:spcPct val="90000"/>
              </a:lnSpc>
              <a:spcBef>
                <a:spcPts val="156"/>
              </a:spcBef>
              <a:spcAft>
                <a:spcPts val="0"/>
              </a:spcAft>
              <a:buSzPts val="563"/>
              <a:buNone/>
              <a:defRPr/>
            </a:lvl6pPr>
            <a:lvl7pPr marL="3200400" lvl="6" indent="-264350" algn="l">
              <a:lnSpc>
                <a:spcPct val="90000"/>
              </a:lnSpc>
              <a:spcBef>
                <a:spcPts val="156"/>
              </a:spcBef>
              <a:spcAft>
                <a:spcPts val="0"/>
              </a:spcAft>
              <a:buSzPts val="563"/>
              <a:buChar char="•"/>
              <a:defRPr/>
            </a:lvl7pPr>
            <a:lvl8pPr marL="3657600" lvl="7" indent="-264350" algn="l">
              <a:lnSpc>
                <a:spcPct val="90000"/>
              </a:lnSpc>
              <a:spcBef>
                <a:spcPts val="156"/>
              </a:spcBef>
              <a:spcAft>
                <a:spcPts val="0"/>
              </a:spcAft>
              <a:buSzPts val="563"/>
              <a:buChar char="•"/>
              <a:defRPr/>
            </a:lvl8pPr>
            <a:lvl9pPr marL="4114800" lvl="8" indent="-264350" algn="l">
              <a:lnSpc>
                <a:spcPct val="90000"/>
              </a:lnSpc>
              <a:spcBef>
                <a:spcPts val="156"/>
              </a:spcBef>
              <a:spcAft>
                <a:spcPts val="0"/>
              </a:spcAft>
              <a:buSzPts val="563"/>
              <a:buChar char="•"/>
              <a:defRPr/>
            </a:lvl9pPr>
          </a:lstStyle>
          <a:p>
            <a:endParaRPr dirty="0"/>
          </a:p>
        </p:txBody>
      </p:sp>
      <p:sp>
        <p:nvSpPr>
          <p:cNvPr id="268" name="Google Shape;268;p55"/>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1">
  <p:cSld name="1_Content">
    <p:spTree>
      <p:nvGrpSpPr>
        <p:cNvPr id="1" name="Shape 269"/>
        <p:cNvGrpSpPr/>
        <p:nvPr/>
      </p:nvGrpSpPr>
      <p:grpSpPr>
        <a:xfrm>
          <a:off x="0" y="0"/>
          <a:ext cx="0" cy="0"/>
          <a:chOff x="0" y="0"/>
          <a:chExt cx="0" cy="0"/>
        </a:xfrm>
      </p:grpSpPr>
      <p:sp>
        <p:nvSpPr>
          <p:cNvPr id="270" name="Google Shape;270;p56"/>
          <p:cNvSpPr/>
          <p:nvPr/>
        </p:nvSpPr>
        <p:spPr>
          <a:xfrm>
            <a:off x="0" y="1007707"/>
            <a:ext cx="9144000" cy="355170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21"/>
              <a:buFont typeface="Arial"/>
              <a:buNone/>
            </a:pPr>
            <a:endParaRPr sz="521"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71" name="Google Shape;271;p56"/>
          <p:cNvSpPr txBox="1">
            <a:spLocks noGrp="1"/>
          </p:cNvSpPr>
          <p:nvPr>
            <p:ph type="body" idx="1"/>
          </p:nvPr>
        </p:nvSpPr>
        <p:spPr>
          <a:xfrm>
            <a:off x="363538" y="1280161"/>
            <a:ext cx="8416800" cy="3114600"/>
          </a:xfrm>
          <a:prstGeom prst="rect">
            <a:avLst/>
          </a:prstGeom>
          <a:noFill/>
          <a:ln>
            <a:noFill/>
          </a:ln>
        </p:spPr>
        <p:txBody>
          <a:bodyPr spcFirstLastPara="1" wrap="square" lIns="91425" tIns="45700" rIns="91425" bIns="45700" anchor="t" anchorCtr="0">
            <a:noAutofit/>
          </a:bodyPr>
          <a:lstStyle>
            <a:lvl1pPr marL="457200" marR="0" lvl="0" indent="-354330" algn="l">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marR="0" lvl="1" indent="-342900" algn="l">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dirty="0"/>
          </a:p>
        </p:txBody>
      </p:sp>
      <p:sp>
        <p:nvSpPr>
          <p:cNvPr id="272" name="Google Shape;272;p56"/>
          <p:cNvSpPr txBox="1">
            <a:spLocks noGrp="1"/>
          </p:cNvSpPr>
          <p:nvPr>
            <p:ph type="title"/>
          </p:nvPr>
        </p:nvSpPr>
        <p:spPr>
          <a:xfrm>
            <a:off x="363538" y="440247"/>
            <a:ext cx="8416800" cy="492300"/>
          </a:xfrm>
          <a:prstGeom prst="rect">
            <a:avLst/>
          </a:prstGeom>
          <a:noFill/>
          <a:ln>
            <a:noFill/>
          </a:ln>
        </p:spPr>
        <p:txBody>
          <a:bodyPr spcFirstLastPara="1" wrap="square" lIns="91425" tIns="45700" rIns="91425" bIns="45700" anchor="b" anchorCtr="0">
            <a:spAutoFit/>
          </a:bodyPr>
          <a:lstStyle>
            <a:lvl1pPr marR="0" lvl="0" algn="l">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Two Subtitle and Content">
  <p:cSld name="1_Two Subtitle and Content">
    <p:spTree>
      <p:nvGrpSpPr>
        <p:cNvPr id="1" name="Shape 273"/>
        <p:cNvGrpSpPr/>
        <p:nvPr/>
      </p:nvGrpSpPr>
      <p:grpSpPr>
        <a:xfrm>
          <a:off x="0" y="0"/>
          <a:ext cx="0" cy="0"/>
          <a:chOff x="0" y="0"/>
          <a:chExt cx="0" cy="0"/>
        </a:xfrm>
      </p:grpSpPr>
      <p:sp>
        <p:nvSpPr>
          <p:cNvPr id="274" name="Google Shape;274;p57"/>
          <p:cNvSpPr/>
          <p:nvPr/>
        </p:nvSpPr>
        <p:spPr>
          <a:xfrm>
            <a:off x="0" y="1007707"/>
            <a:ext cx="9144000" cy="3551700"/>
          </a:xfrm>
          <a:prstGeom prst="rect">
            <a:avLst/>
          </a:prstGeom>
          <a:solidFill>
            <a:srgbClr val="C6F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75" name="Google Shape;275;p57"/>
          <p:cNvSpPr txBox="1">
            <a:spLocks noGrp="1"/>
          </p:cNvSpPr>
          <p:nvPr>
            <p:ph type="body" idx="1"/>
          </p:nvPr>
        </p:nvSpPr>
        <p:spPr>
          <a:xfrm>
            <a:off x="363538" y="1554482"/>
            <a:ext cx="4133100" cy="2924100"/>
          </a:xfrm>
          <a:prstGeom prst="rect">
            <a:avLst/>
          </a:prstGeom>
          <a:noFill/>
          <a:ln>
            <a:noFill/>
          </a:ln>
        </p:spPr>
        <p:txBody>
          <a:bodyPr spcFirstLastPara="1" wrap="square" lIns="91425" tIns="45700" rIns="91425" bIns="45700" anchor="t" anchorCtr="0">
            <a:noAutofit/>
          </a:bodyPr>
          <a:lstStyle>
            <a:lvl1pPr marL="457200" lvl="0" indent="-354330" algn="l">
              <a:lnSpc>
                <a:spcPct val="100000"/>
              </a:lnSpc>
              <a:spcBef>
                <a:spcPts val="600"/>
              </a:spcBef>
              <a:spcAft>
                <a:spcPts val="0"/>
              </a:spcAft>
              <a:buSzPts val="198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100000"/>
              </a:lnSpc>
              <a:spcBef>
                <a:spcPts val="400"/>
              </a:spcBef>
              <a:spcAft>
                <a:spcPts val="0"/>
              </a:spcAft>
              <a:buSzPts val="1800"/>
              <a:buChar char="–"/>
              <a:defRPr/>
            </a:lvl2pPr>
            <a:lvl3pPr marL="1371600" lvl="2" indent="-331469" algn="l">
              <a:lnSpc>
                <a:spcPct val="100000"/>
              </a:lnSpc>
              <a:spcBef>
                <a:spcPts val="400"/>
              </a:spcBef>
              <a:spcAft>
                <a:spcPts val="0"/>
              </a:spcAft>
              <a:buSzPts val="1620"/>
              <a:buChar char="•"/>
              <a:defRPr/>
            </a:lvl3pPr>
            <a:lvl4pPr marL="1828800" lvl="3" indent="-320039" algn="l">
              <a:lnSpc>
                <a:spcPct val="100000"/>
              </a:lnSpc>
              <a:spcBef>
                <a:spcPts val="300"/>
              </a:spcBef>
              <a:spcAft>
                <a:spcPts val="0"/>
              </a:spcAft>
              <a:buSzPts val="1440"/>
              <a:buChar char="–"/>
              <a:defRPr/>
            </a:lvl4pPr>
            <a:lvl5pPr marL="2286000" lvl="4" indent="-308610" algn="l">
              <a:lnSpc>
                <a:spcPct val="100000"/>
              </a:lnSpc>
              <a:spcBef>
                <a:spcPts val="300"/>
              </a:spcBef>
              <a:spcAft>
                <a:spcPts val="0"/>
              </a:spcAft>
              <a:buSzPts val="1260"/>
              <a:buChar char="•"/>
              <a:defRPr/>
            </a:lvl5pPr>
            <a:lvl6pPr marL="2743200" lvl="5" indent="-228600" algn="l">
              <a:lnSpc>
                <a:spcPct val="90000"/>
              </a:lnSpc>
              <a:spcBef>
                <a:spcPts val="156"/>
              </a:spcBef>
              <a:spcAft>
                <a:spcPts val="0"/>
              </a:spcAft>
              <a:buSzPts val="563"/>
              <a:buNone/>
              <a:defRPr/>
            </a:lvl6pPr>
            <a:lvl7pPr marL="3200400" lvl="6" indent="-264350" algn="l">
              <a:lnSpc>
                <a:spcPct val="90000"/>
              </a:lnSpc>
              <a:spcBef>
                <a:spcPts val="156"/>
              </a:spcBef>
              <a:spcAft>
                <a:spcPts val="0"/>
              </a:spcAft>
              <a:buSzPts val="563"/>
              <a:buChar char="•"/>
              <a:defRPr/>
            </a:lvl7pPr>
            <a:lvl8pPr marL="3657600" lvl="7" indent="-264350" algn="l">
              <a:lnSpc>
                <a:spcPct val="90000"/>
              </a:lnSpc>
              <a:spcBef>
                <a:spcPts val="156"/>
              </a:spcBef>
              <a:spcAft>
                <a:spcPts val="0"/>
              </a:spcAft>
              <a:buSzPts val="563"/>
              <a:buChar char="•"/>
              <a:defRPr/>
            </a:lvl8pPr>
            <a:lvl9pPr marL="4114800" lvl="8" indent="-264350" algn="l">
              <a:lnSpc>
                <a:spcPct val="90000"/>
              </a:lnSpc>
              <a:spcBef>
                <a:spcPts val="156"/>
              </a:spcBef>
              <a:spcAft>
                <a:spcPts val="0"/>
              </a:spcAft>
              <a:buSzPts val="563"/>
              <a:buChar char="•"/>
              <a:defRPr/>
            </a:lvl9pPr>
          </a:lstStyle>
          <a:p>
            <a:endParaRPr dirty="0"/>
          </a:p>
        </p:txBody>
      </p:sp>
      <p:sp>
        <p:nvSpPr>
          <p:cNvPr id="276" name="Google Shape;276;p57"/>
          <p:cNvSpPr txBox="1">
            <a:spLocks noGrp="1"/>
          </p:cNvSpPr>
          <p:nvPr>
            <p:ph type="title"/>
          </p:nvPr>
        </p:nvSpPr>
        <p:spPr>
          <a:xfrm>
            <a:off x="363539" y="440166"/>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57"/>
          <p:cNvSpPr txBox="1">
            <a:spLocks noGrp="1"/>
          </p:cNvSpPr>
          <p:nvPr>
            <p:ph type="body" idx="2"/>
          </p:nvPr>
        </p:nvSpPr>
        <p:spPr>
          <a:xfrm>
            <a:off x="363538" y="1146176"/>
            <a:ext cx="4133100" cy="35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1980"/>
              <a:buNone/>
              <a:defRPr sz="2400">
                <a:solidFill>
                  <a:schemeClr val="accent1"/>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lvl="1" indent="-228600" algn="l">
              <a:lnSpc>
                <a:spcPct val="100000"/>
              </a:lnSpc>
              <a:spcBef>
                <a:spcPts val="400"/>
              </a:spcBef>
              <a:spcAft>
                <a:spcPts val="0"/>
              </a:spcAft>
              <a:buSzPts val="1800"/>
              <a:buNone/>
              <a:defRPr sz="2200">
                <a:solidFill>
                  <a:schemeClr val="accent1"/>
                </a:solidFill>
                <a:latin typeface="Arial"/>
                <a:ea typeface="Arial"/>
                <a:cs typeface="Arial"/>
                <a:sym typeface="Arial"/>
              </a:defRPr>
            </a:lvl2pPr>
            <a:lvl3pPr marL="1371600" lvl="2" indent="-228600" algn="l">
              <a:lnSpc>
                <a:spcPct val="100000"/>
              </a:lnSpc>
              <a:spcBef>
                <a:spcPts val="400"/>
              </a:spcBef>
              <a:spcAft>
                <a:spcPts val="0"/>
              </a:spcAft>
              <a:buSzPts val="1620"/>
              <a:buNone/>
              <a:defRPr sz="2200">
                <a:solidFill>
                  <a:schemeClr val="accent1"/>
                </a:solidFill>
                <a:latin typeface="Arial"/>
                <a:ea typeface="Arial"/>
                <a:cs typeface="Arial"/>
                <a:sym typeface="Arial"/>
              </a:defRPr>
            </a:lvl3pPr>
            <a:lvl4pPr marL="1828800" lvl="3" indent="-228600" algn="l">
              <a:lnSpc>
                <a:spcPct val="100000"/>
              </a:lnSpc>
              <a:spcBef>
                <a:spcPts val="300"/>
              </a:spcBef>
              <a:spcAft>
                <a:spcPts val="0"/>
              </a:spcAft>
              <a:buSzPts val="1440"/>
              <a:buNone/>
              <a:defRPr sz="2200">
                <a:solidFill>
                  <a:schemeClr val="accent1"/>
                </a:solidFill>
                <a:latin typeface="Arial"/>
                <a:ea typeface="Arial"/>
                <a:cs typeface="Arial"/>
                <a:sym typeface="Arial"/>
              </a:defRPr>
            </a:lvl4pPr>
            <a:lvl5pPr marL="2286000" lvl="4" indent="-228600" algn="l">
              <a:lnSpc>
                <a:spcPct val="100000"/>
              </a:lnSpc>
              <a:spcBef>
                <a:spcPts val="300"/>
              </a:spcBef>
              <a:spcAft>
                <a:spcPts val="0"/>
              </a:spcAft>
              <a:buSzPts val="1260"/>
              <a:buNone/>
              <a:defRPr sz="2200">
                <a:solidFill>
                  <a:schemeClr val="accent1"/>
                </a:solidFill>
                <a:latin typeface="Arial"/>
                <a:ea typeface="Arial"/>
                <a:cs typeface="Arial"/>
                <a:sym typeface="Arial"/>
              </a:defRPr>
            </a:lvl5pPr>
            <a:lvl6pPr marL="2743200" lvl="5" indent="-228600" algn="l">
              <a:lnSpc>
                <a:spcPct val="90000"/>
              </a:lnSpc>
              <a:spcBef>
                <a:spcPts val="156"/>
              </a:spcBef>
              <a:spcAft>
                <a:spcPts val="0"/>
              </a:spcAft>
              <a:buSzPts val="563"/>
              <a:buNone/>
              <a:defRPr/>
            </a:lvl6pPr>
            <a:lvl7pPr marL="3200400" lvl="6" indent="-264350" algn="l">
              <a:lnSpc>
                <a:spcPct val="90000"/>
              </a:lnSpc>
              <a:spcBef>
                <a:spcPts val="156"/>
              </a:spcBef>
              <a:spcAft>
                <a:spcPts val="0"/>
              </a:spcAft>
              <a:buSzPts val="563"/>
              <a:buChar char="•"/>
              <a:defRPr/>
            </a:lvl7pPr>
            <a:lvl8pPr marL="3657600" lvl="7" indent="-264350" algn="l">
              <a:lnSpc>
                <a:spcPct val="90000"/>
              </a:lnSpc>
              <a:spcBef>
                <a:spcPts val="156"/>
              </a:spcBef>
              <a:spcAft>
                <a:spcPts val="0"/>
              </a:spcAft>
              <a:buSzPts val="563"/>
              <a:buChar char="•"/>
              <a:defRPr/>
            </a:lvl8pPr>
            <a:lvl9pPr marL="4114800" lvl="8" indent="-264350" algn="l">
              <a:lnSpc>
                <a:spcPct val="90000"/>
              </a:lnSpc>
              <a:spcBef>
                <a:spcPts val="156"/>
              </a:spcBef>
              <a:spcAft>
                <a:spcPts val="0"/>
              </a:spcAft>
              <a:buSzPts val="563"/>
              <a:buChar char="•"/>
              <a:defRPr/>
            </a:lvl9pPr>
          </a:lstStyle>
          <a:p>
            <a:endParaRPr dirty="0"/>
          </a:p>
        </p:txBody>
      </p:sp>
      <p:sp>
        <p:nvSpPr>
          <p:cNvPr id="278" name="Google Shape;278;p57"/>
          <p:cNvSpPr txBox="1">
            <a:spLocks noGrp="1"/>
          </p:cNvSpPr>
          <p:nvPr>
            <p:ph type="body" idx="3"/>
          </p:nvPr>
        </p:nvSpPr>
        <p:spPr>
          <a:xfrm>
            <a:off x="4647374" y="1554482"/>
            <a:ext cx="4133100" cy="2924100"/>
          </a:xfrm>
          <a:prstGeom prst="rect">
            <a:avLst/>
          </a:prstGeom>
          <a:noFill/>
          <a:ln>
            <a:noFill/>
          </a:ln>
        </p:spPr>
        <p:txBody>
          <a:bodyPr spcFirstLastPara="1" wrap="square" lIns="91425" tIns="45700" rIns="91425" bIns="45700" anchor="t" anchorCtr="0">
            <a:noAutofit/>
          </a:bodyPr>
          <a:lstStyle>
            <a:lvl1pPr marL="457200" lvl="0" indent="-354330" algn="l">
              <a:lnSpc>
                <a:spcPct val="100000"/>
              </a:lnSpc>
              <a:spcBef>
                <a:spcPts val="600"/>
              </a:spcBef>
              <a:spcAft>
                <a:spcPts val="0"/>
              </a:spcAft>
              <a:buSzPts val="198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100000"/>
              </a:lnSpc>
              <a:spcBef>
                <a:spcPts val="400"/>
              </a:spcBef>
              <a:spcAft>
                <a:spcPts val="0"/>
              </a:spcAft>
              <a:buSzPts val="1800"/>
              <a:buChar char="–"/>
              <a:defRPr/>
            </a:lvl2pPr>
            <a:lvl3pPr marL="1371600" lvl="2" indent="-331469" algn="l">
              <a:lnSpc>
                <a:spcPct val="100000"/>
              </a:lnSpc>
              <a:spcBef>
                <a:spcPts val="400"/>
              </a:spcBef>
              <a:spcAft>
                <a:spcPts val="0"/>
              </a:spcAft>
              <a:buSzPts val="1620"/>
              <a:buChar char="•"/>
              <a:defRPr/>
            </a:lvl3pPr>
            <a:lvl4pPr marL="1828800" lvl="3" indent="-320039" algn="l">
              <a:lnSpc>
                <a:spcPct val="100000"/>
              </a:lnSpc>
              <a:spcBef>
                <a:spcPts val="300"/>
              </a:spcBef>
              <a:spcAft>
                <a:spcPts val="0"/>
              </a:spcAft>
              <a:buSzPts val="1440"/>
              <a:buChar char="–"/>
              <a:defRPr/>
            </a:lvl4pPr>
            <a:lvl5pPr marL="2286000" lvl="4" indent="-308610" algn="l">
              <a:lnSpc>
                <a:spcPct val="100000"/>
              </a:lnSpc>
              <a:spcBef>
                <a:spcPts val="300"/>
              </a:spcBef>
              <a:spcAft>
                <a:spcPts val="0"/>
              </a:spcAft>
              <a:buSzPts val="1260"/>
              <a:buChar char="•"/>
              <a:defRPr/>
            </a:lvl5pPr>
            <a:lvl6pPr marL="2743200" lvl="5" indent="-228600" algn="l">
              <a:lnSpc>
                <a:spcPct val="90000"/>
              </a:lnSpc>
              <a:spcBef>
                <a:spcPts val="156"/>
              </a:spcBef>
              <a:spcAft>
                <a:spcPts val="0"/>
              </a:spcAft>
              <a:buSzPts val="563"/>
              <a:buNone/>
              <a:defRPr/>
            </a:lvl6pPr>
            <a:lvl7pPr marL="3200400" lvl="6" indent="-264350" algn="l">
              <a:lnSpc>
                <a:spcPct val="90000"/>
              </a:lnSpc>
              <a:spcBef>
                <a:spcPts val="156"/>
              </a:spcBef>
              <a:spcAft>
                <a:spcPts val="0"/>
              </a:spcAft>
              <a:buSzPts val="563"/>
              <a:buChar char="•"/>
              <a:defRPr/>
            </a:lvl7pPr>
            <a:lvl8pPr marL="3657600" lvl="7" indent="-264350" algn="l">
              <a:lnSpc>
                <a:spcPct val="90000"/>
              </a:lnSpc>
              <a:spcBef>
                <a:spcPts val="156"/>
              </a:spcBef>
              <a:spcAft>
                <a:spcPts val="0"/>
              </a:spcAft>
              <a:buSzPts val="563"/>
              <a:buChar char="•"/>
              <a:defRPr/>
            </a:lvl8pPr>
            <a:lvl9pPr marL="4114800" lvl="8" indent="-264350" algn="l">
              <a:lnSpc>
                <a:spcPct val="90000"/>
              </a:lnSpc>
              <a:spcBef>
                <a:spcPts val="156"/>
              </a:spcBef>
              <a:spcAft>
                <a:spcPts val="0"/>
              </a:spcAft>
              <a:buSzPts val="563"/>
              <a:buChar char="•"/>
              <a:defRPr/>
            </a:lvl9pPr>
          </a:lstStyle>
          <a:p>
            <a:endParaRPr dirty="0"/>
          </a:p>
        </p:txBody>
      </p:sp>
      <p:sp>
        <p:nvSpPr>
          <p:cNvPr id="279" name="Google Shape;279;p57"/>
          <p:cNvSpPr txBox="1">
            <a:spLocks noGrp="1"/>
          </p:cNvSpPr>
          <p:nvPr>
            <p:ph type="body" idx="4"/>
          </p:nvPr>
        </p:nvSpPr>
        <p:spPr>
          <a:xfrm>
            <a:off x="4647374" y="1146176"/>
            <a:ext cx="4133100" cy="35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1980"/>
              <a:buNone/>
              <a:defRPr sz="2400">
                <a:solidFill>
                  <a:schemeClr val="accent1"/>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lvl="1" indent="-228600" algn="l">
              <a:lnSpc>
                <a:spcPct val="100000"/>
              </a:lnSpc>
              <a:spcBef>
                <a:spcPts val="400"/>
              </a:spcBef>
              <a:spcAft>
                <a:spcPts val="0"/>
              </a:spcAft>
              <a:buSzPts val="1800"/>
              <a:buNone/>
              <a:defRPr sz="2200">
                <a:solidFill>
                  <a:schemeClr val="accent1"/>
                </a:solidFill>
                <a:latin typeface="Arial"/>
                <a:ea typeface="Arial"/>
                <a:cs typeface="Arial"/>
                <a:sym typeface="Arial"/>
              </a:defRPr>
            </a:lvl2pPr>
            <a:lvl3pPr marL="1371600" lvl="2" indent="-228600" algn="l">
              <a:lnSpc>
                <a:spcPct val="100000"/>
              </a:lnSpc>
              <a:spcBef>
                <a:spcPts val="400"/>
              </a:spcBef>
              <a:spcAft>
                <a:spcPts val="0"/>
              </a:spcAft>
              <a:buSzPts val="1620"/>
              <a:buNone/>
              <a:defRPr sz="2200">
                <a:solidFill>
                  <a:schemeClr val="accent1"/>
                </a:solidFill>
                <a:latin typeface="Arial"/>
                <a:ea typeface="Arial"/>
                <a:cs typeface="Arial"/>
                <a:sym typeface="Arial"/>
              </a:defRPr>
            </a:lvl3pPr>
            <a:lvl4pPr marL="1828800" lvl="3" indent="-228600" algn="l">
              <a:lnSpc>
                <a:spcPct val="100000"/>
              </a:lnSpc>
              <a:spcBef>
                <a:spcPts val="300"/>
              </a:spcBef>
              <a:spcAft>
                <a:spcPts val="0"/>
              </a:spcAft>
              <a:buSzPts val="1440"/>
              <a:buNone/>
              <a:defRPr sz="2200">
                <a:solidFill>
                  <a:schemeClr val="accent1"/>
                </a:solidFill>
                <a:latin typeface="Arial"/>
                <a:ea typeface="Arial"/>
                <a:cs typeface="Arial"/>
                <a:sym typeface="Arial"/>
              </a:defRPr>
            </a:lvl4pPr>
            <a:lvl5pPr marL="2286000" lvl="4" indent="-228600" algn="l">
              <a:lnSpc>
                <a:spcPct val="100000"/>
              </a:lnSpc>
              <a:spcBef>
                <a:spcPts val="300"/>
              </a:spcBef>
              <a:spcAft>
                <a:spcPts val="0"/>
              </a:spcAft>
              <a:buSzPts val="1260"/>
              <a:buNone/>
              <a:defRPr sz="2200">
                <a:solidFill>
                  <a:schemeClr val="accent1"/>
                </a:solidFill>
                <a:latin typeface="Arial"/>
                <a:ea typeface="Arial"/>
                <a:cs typeface="Arial"/>
                <a:sym typeface="Arial"/>
              </a:defRPr>
            </a:lvl5pPr>
            <a:lvl6pPr marL="2743200" lvl="5" indent="-228600" algn="l">
              <a:lnSpc>
                <a:spcPct val="90000"/>
              </a:lnSpc>
              <a:spcBef>
                <a:spcPts val="156"/>
              </a:spcBef>
              <a:spcAft>
                <a:spcPts val="0"/>
              </a:spcAft>
              <a:buSzPts val="563"/>
              <a:buNone/>
              <a:defRPr/>
            </a:lvl6pPr>
            <a:lvl7pPr marL="3200400" lvl="6" indent="-264350" algn="l">
              <a:lnSpc>
                <a:spcPct val="90000"/>
              </a:lnSpc>
              <a:spcBef>
                <a:spcPts val="156"/>
              </a:spcBef>
              <a:spcAft>
                <a:spcPts val="0"/>
              </a:spcAft>
              <a:buSzPts val="563"/>
              <a:buChar char="•"/>
              <a:defRPr/>
            </a:lvl7pPr>
            <a:lvl8pPr marL="3657600" lvl="7" indent="-264350" algn="l">
              <a:lnSpc>
                <a:spcPct val="90000"/>
              </a:lnSpc>
              <a:spcBef>
                <a:spcPts val="156"/>
              </a:spcBef>
              <a:spcAft>
                <a:spcPts val="0"/>
              </a:spcAft>
              <a:buSzPts val="563"/>
              <a:buChar char="•"/>
              <a:defRPr/>
            </a:lvl8pPr>
            <a:lvl9pPr marL="4114800" lvl="8" indent="-264350" algn="l">
              <a:lnSpc>
                <a:spcPct val="90000"/>
              </a:lnSpc>
              <a:spcBef>
                <a:spcPts val="156"/>
              </a:spcBef>
              <a:spcAft>
                <a:spcPts val="0"/>
              </a:spcAft>
              <a:buSzPts val="563"/>
              <a:buChar char="•"/>
              <a:defRPr/>
            </a:lvl9pPr>
          </a:lstStyle>
          <a:p>
            <a:endParaRPr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280"/>
        <p:cNvGrpSpPr/>
        <p:nvPr/>
      </p:nvGrpSpPr>
      <p:grpSpPr>
        <a:xfrm>
          <a:off x="0" y="0"/>
          <a:ext cx="0" cy="0"/>
          <a:chOff x="0" y="0"/>
          <a:chExt cx="0" cy="0"/>
        </a:xfrm>
      </p:grpSpPr>
      <p:sp>
        <p:nvSpPr>
          <p:cNvPr id="281" name="Google Shape;281;p5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2" name="Google Shape;282;p58"/>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atin typeface="Calibri" panose="020F0502020204030204" pitchFamily="34" charset="0"/>
                <a:ea typeface="Calibri" panose="020F0502020204030204" pitchFamily="34" charset="0"/>
                <a:cs typeface="Calibri" panose="020F0502020204030204" pitchFamily="34" charset="0"/>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dirty="0"/>
          </a:p>
        </p:txBody>
      </p:sp>
      <p:sp>
        <p:nvSpPr>
          <p:cNvPr id="283" name="Google Shape;283;p5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atin typeface="Calibri" panose="020F0502020204030204" pitchFamily="34" charset="0"/>
                <a:ea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84" name="Google Shape;284;p5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400"/>
              <a:buNone/>
              <a:defRPr>
                <a:latin typeface="Calibri" panose="020F0502020204030204" pitchFamily="34" charset="0"/>
                <a:ea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85" name="Google Shape;285;p5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atin typeface="Calibri" panose="020F0502020204030204" pitchFamily="34" charset="0"/>
                <a:ea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6"/>
        <p:cNvGrpSpPr/>
        <p:nvPr/>
      </p:nvGrpSpPr>
      <p:grpSpPr>
        <a:xfrm>
          <a:off x="0" y="0"/>
          <a:ext cx="0" cy="0"/>
          <a:chOff x="0" y="0"/>
          <a:chExt cx="0" cy="0"/>
        </a:xfrm>
      </p:grpSpPr>
      <p:sp>
        <p:nvSpPr>
          <p:cNvPr id="287" name="Google Shape;287;p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spAutoFit/>
          </a:bodyPr>
          <a:lstStyle>
            <a:lvl1pPr lvl="0" algn="l">
              <a:lnSpc>
                <a:spcPct val="100000"/>
              </a:lnSpc>
              <a:spcBef>
                <a:spcPts val="0"/>
              </a:spcBef>
              <a:spcAft>
                <a:spcPts val="0"/>
              </a:spcAft>
              <a:buClr>
                <a:schemeClr val="accent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8" name="Google Shape;288;p5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dirty="0"/>
          </a:p>
        </p:txBody>
      </p:sp>
      <p:sp>
        <p:nvSpPr>
          <p:cNvPr id="289" name="Google Shape;289;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chemeClr val="dk1"/>
              </a:buClr>
              <a:buSzPts val="1350"/>
              <a:buFont typeface="Arial"/>
              <a:buNone/>
              <a:defRPr sz="135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l">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0"/>
        <p:cNvGrpSpPr/>
        <p:nvPr/>
      </p:nvGrpSpPr>
      <p:grpSpPr>
        <a:xfrm>
          <a:off x="0" y="0"/>
          <a:ext cx="0" cy="0"/>
          <a:chOff x="0" y="0"/>
          <a:chExt cx="0" cy="0"/>
        </a:xfrm>
      </p:grpSpPr>
      <p:sp>
        <p:nvSpPr>
          <p:cNvPr id="291" name="Google Shape;291;p6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2" name="Google Shape;292;p6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228600" algn="l">
              <a:lnSpc>
                <a:spcPct val="90000"/>
              </a:lnSpc>
              <a:spcBef>
                <a:spcPts val="400"/>
              </a:spcBef>
              <a:spcAft>
                <a:spcPts val="0"/>
              </a:spcAft>
              <a:buClr>
                <a:schemeClr val="dk1"/>
              </a:buClr>
              <a:buSzPts val="1400"/>
              <a:buNone/>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dirty="0"/>
          </a:p>
        </p:txBody>
      </p:sp>
      <p:sp>
        <p:nvSpPr>
          <p:cNvPr id="293" name="Google Shape;293;p6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atin typeface="Calibri" panose="020F0502020204030204" pitchFamily="34" charset="0"/>
                <a:ea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94" name="Google Shape;294;p6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400"/>
              <a:buNone/>
              <a:defRPr>
                <a:latin typeface="Calibri" panose="020F0502020204030204" pitchFamily="34" charset="0"/>
                <a:ea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95" name="Google Shape;295;p6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atin typeface="Calibri" panose="020F0502020204030204" pitchFamily="34" charset="0"/>
                <a:ea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28"/>
        <p:cNvGrpSpPr/>
        <p:nvPr/>
      </p:nvGrpSpPr>
      <p:grpSpPr>
        <a:xfrm>
          <a:off x="0" y="0"/>
          <a:ext cx="0" cy="0"/>
          <a:chOff x="0" y="0"/>
          <a:chExt cx="0" cy="0"/>
        </a:xfrm>
      </p:grpSpPr>
      <p:sp>
        <p:nvSpPr>
          <p:cNvPr id="29" name="Google Shape;29;p7"/>
          <p:cNvSpPr>
            <a:spLocks noGrp="1"/>
          </p:cNvSpPr>
          <p:nvPr>
            <p:ph type="pic" idx="2"/>
          </p:nvPr>
        </p:nvSpPr>
        <p:spPr>
          <a:xfrm>
            <a:off x="4613565" y="1007707"/>
            <a:ext cx="2244300" cy="3552600"/>
          </a:xfrm>
          <a:prstGeom prst="rect">
            <a:avLst/>
          </a:prstGeom>
          <a:noFill/>
          <a:ln>
            <a:noFill/>
          </a:ln>
        </p:spPr>
      </p:sp>
      <p:sp>
        <p:nvSpPr>
          <p:cNvPr id="30" name="Google Shape;30;p7"/>
          <p:cNvSpPr>
            <a:spLocks noGrp="1"/>
          </p:cNvSpPr>
          <p:nvPr>
            <p:ph type="pic" idx="3"/>
          </p:nvPr>
        </p:nvSpPr>
        <p:spPr>
          <a:xfrm>
            <a:off x="1" y="2833069"/>
            <a:ext cx="2265300" cy="1727400"/>
          </a:xfrm>
          <a:prstGeom prst="rect">
            <a:avLst/>
          </a:prstGeom>
          <a:noFill/>
          <a:ln>
            <a:noFill/>
          </a:ln>
        </p:spPr>
      </p:sp>
      <p:sp>
        <p:nvSpPr>
          <p:cNvPr id="31" name="Google Shape;31;p7"/>
          <p:cNvSpPr>
            <a:spLocks noGrp="1"/>
          </p:cNvSpPr>
          <p:nvPr>
            <p:ph type="pic" idx="4"/>
          </p:nvPr>
        </p:nvSpPr>
        <p:spPr>
          <a:xfrm>
            <a:off x="0" y="1007707"/>
            <a:ext cx="4572000" cy="1784400"/>
          </a:xfrm>
          <a:prstGeom prst="rect">
            <a:avLst/>
          </a:prstGeom>
          <a:noFill/>
          <a:ln>
            <a:noFill/>
          </a:ln>
        </p:spPr>
      </p:sp>
      <p:sp>
        <p:nvSpPr>
          <p:cNvPr id="32" name="Google Shape;32;p7"/>
          <p:cNvSpPr>
            <a:spLocks noGrp="1"/>
          </p:cNvSpPr>
          <p:nvPr>
            <p:ph type="pic" idx="5"/>
          </p:nvPr>
        </p:nvSpPr>
        <p:spPr>
          <a:xfrm>
            <a:off x="6891543" y="2833069"/>
            <a:ext cx="2244300" cy="1726200"/>
          </a:xfrm>
          <a:prstGeom prst="rect">
            <a:avLst/>
          </a:prstGeom>
          <a:noFill/>
          <a:ln>
            <a:noFill/>
          </a:ln>
        </p:spPr>
      </p:sp>
      <p:sp>
        <p:nvSpPr>
          <p:cNvPr id="33" name="Google Shape;33;p7"/>
          <p:cNvSpPr>
            <a:spLocks noGrp="1"/>
          </p:cNvSpPr>
          <p:nvPr>
            <p:ph type="pic" idx="6"/>
          </p:nvPr>
        </p:nvSpPr>
        <p:spPr>
          <a:xfrm>
            <a:off x="6889721" y="1007707"/>
            <a:ext cx="2244300" cy="1784400"/>
          </a:xfrm>
          <a:prstGeom prst="rect">
            <a:avLst/>
          </a:prstGeom>
          <a:noFill/>
          <a:ln>
            <a:noFill/>
          </a:ln>
        </p:spPr>
      </p:sp>
      <p:sp>
        <p:nvSpPr>
          <p:cNvPr id="34" name="Google Shape;34;p7"/>
          <p:cNvSpPr>
            <a:spLocks noGrp="1"/>
          </p:cNvSpPr>
          <p:nvPr>
            <p:ph type="pic" idx="7"/>
          </p:nvPr>
        </p:nvSpPr>
        <p:spPr>
          <a:xfrm>
            <a:off x="2306782" y="2833069"/>
            <a:ext cx="2265300" cy="1726200"/>
          </a:xfrm>
          <a:prstGeom prst="rect">
            <a:avLst/>
          </a:prstGeom>
          <a:noFill/>
          <a:ln>
            <a:noFill/>
          </a:ln>
        </p:spPr>
      </p:sp>
      <p:sp>
        <p:nvSpPr>
          <p:cNvPr id="35" name="Google Shape;35;p7"/>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36"/>
        <p:cNvGrpSpPr/>
        <p:nvPr/>
      </p:nvGrpSpPr>
      <p:grpSpPr>
        <a:xfrm>
          <a:off x="0" y="0"/>
          <a:ext cx="0" cy="0"/>
          <a:chOff x="0" y="0"/>
          <a:chExt cx="0" cy="0"/>
        </a:xfrm>
      </p:grpSpPr>
      <p:sp>
        <p:nvSpPr>
          <p:cNvPr id="37" name="Google Shape;37;p8"/>
          <p:cNvSpPr>
            <a:spLocks noGrp="1"/>
          </p:cNvSpPr>
          <p:nvPr>
            <p:ph type="pic" idx="2"/>
          </p:nvPr>
        </p:nvSpPr>
        <p:spPr>
          <a:xfrm>
            <a:off x="0" y="1007707"/>
            <a:ext cx="9144000" cy="3551700"/>
          </a:xfrm>
          <a:prstGeom prst="rect">
            <a:avLst/>
          </a:prstGeom>
          <a:noFill/>
          <a:ln>
            <a:noFill/>
          </a:ln>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endParaRPr lang="en-US" dirty="0"/>
          </a:p>
        </p:txBody>
      </p:sp>
      <p:sp>
        <p:nvSpPr>
          <p:cNvPr id="38" name="Google Shape;38;p8"/>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39"/>
        <p:cNvGrpSpPr/>
        <p:nvPr/>
      </p:nvGrpSpPr>
      <p:grpSpPr>
        <a:xfrm>
          <a:off x="0" y="0"/>
          <a:ext cx="0" cy="0"/>
          <a:chOff x="0" y="0"/>
          <a:chExt cx="0" cy="0"/>
        </a:xfrm>
      </p:grpSpPr>
      <p:sp>
        <p:nvSpPr>
          <p:cNvPr id="40" name="Google Shape;40;p9"/>
          <p:cNvSpPr/>
          <p:nvPr/>
        </p:nvSpPr>
        <p:spPr>
          <a:xfrm>
            <a:off x="3140023" y="1007707"/>
            <a:ext cx="6003900" cy="355170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1" name="Google Shape;41;p9"/>
          <p:cNvSpPr>
            <a:spLocks noGrp="1"/>
          </p:cNvSpPr>
          <p:nvPr>
            <p:ph type="pic" idx="2"/>
          </p:nvPr>
        </p:nvSpPr>
        <p:spPr>
          <a:xfrm>
            <a:off x="-309" y="1007416"/>
            <a:ext cx="3096600" cy="2866200"/>
          </a:xfrm>
          <a:prstGeom prst="rect">
            <a:avLst/>
          </a:prstGeom>
          <a:noFill/>
          <a:ln>
            <a:noFill/>
          </a:ln>
        </p:spPr>
      </p:sp>
      <p:sp>
        <p:nvSpPr>
          <p:cNvPr id="42" name="Google Shape;42;p9"/>
          <p:cNvSpPr txBox="1">
            <a:spLocks noGrp="1"/>
          </p:cNvSpPr>
          <p:nvPr>
            <p:ph type="body" idx="1"/>
          </p:nvPr>
        </p:nvSpPr>
        <p:spPr>
          <a:xfrm>
            <a:off x="-310" y="3873500"/>
            <a:ext cx="3096000" cy="6858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43" name="Google Shape;43;p9"/>
          <p:cNvSpPr txBox="1">
            <a:spLocks noGrp="1"/>
          </p:cNvSpPr>
          <p:nvPr>
            <p:ph type="body" idx="3"/>
          </p:nvPr>
        </p:nvSpPr>
        <p:spPr>
          <a:xfrm>
            <a:off x="3225452" y="1280161"/>
            <a:ext cx="5555100" cy="3222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44" name="Google Shape;44;p9"/>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63539" y="1554481"/>
            <a:ext cx="8416800" cy="29241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dirty="0"/>
          </a:p>
        </p:txBody>
      </p:sp>
      <p:sp>
        <p:nvSpPr>
          <p:cNvPr id="47" name="Google Shape;47;p10"/>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0"/>
          <p:cNvSpPr txBox="1">
            <a:spLocks noGrp="1"/>
          </p:cNvSpPr>
          <p:nvPr>
            <p:ph type="body" idx="2"/>
          </p:nvPr>
        </p:nvSpPr>
        <p:spPr>
          <a:xfrm>
            <a:off x="363539" y="1146176"/>
            <a:ext cx="8416800" cy="35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image" Target="../media/image1.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2C4"/>
        </a:solidFill>
        <a:effectLst/>
      </p:bgPr>
    </p:bg>
    <p:spTree>
      <p:nvGrpSpPr>
        <p:cNvPr id="1" name="Shape 5"/>
        <p:cNvGrpSpPr/>
        <p:nvPr/>
      </p:nvGrpSpPr>
      <p:grpSpPr>
        <a:xfrm>
          <a:off x="0" y="0"/>
          <a:ext cx="0" cy="0"/>
          <a:chOff x="0" y="0"/>
          <a:chExt cx="0" cy="0"/>
        </a:xfrm>
      </p:grpSpPr>
      <p:sp>
        <p:nvSpPr>
          <p:cNvPr id="6" name="Google Shape;6;p1"/>
          <p:cNvSpPr/>
          <p:nvPr/>
        </p:nvSpPr>
        <p:spPr>
          <a:xfrm>
            <a:off x="0" y="4578853"/>
            <a:ext cx="9144000" cy="584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1"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7" name="Google Shape;7;p1"/>
          <p:cNvSpPr/>
          <p:nvPr/>
        </p:nvSpPr>
        <p:spPr>
          <a:xfrm>
            <a:off x="4155948" y="4690608"/>
            <a:ext cx="832200" cy="273900"/>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en" sz="700" b="1" i="0" u="none" strike="noStrike" cap="none" dirty="0">
                <a:solidFill>
                  <a:srgbClr val="716F73"/>
                </a:solidFill>
                <a:latin typeface="Calibri" panose="020F0502020204030204" pitchFamily="34" charset="0"/>
                <a:ea typeface="Calibri" panose="020F0502020204030204" pitchFamily="34" charset="0"/>
                <a:cs typeface="Calibri" panose="020F0502020204030204" pitchFamily="34" charset="0"/>
                <a:sym typeface="Arial"/>
              </a:rPr>
              <a:t>1.</a:t>
            </a:r>
            <a:fld id="{00000000-1234-1234-1234-123412341234}" type="slidenum">
              <a:rPr lang="en" sz="700" b="1" i="0" u="none" strike="noStrike" cap="none" smtClean="0">
                <a:solidFill>
                  <a:srgbClr val="716F73"/>
                </a:solidFill>
                <a:latin typeface="Calibri" panose="020F0502020204030204" pitchFamily="34" charset="0"/>
                <a:ea typeface="Calibri" panose="020F0502020204030204" pitchFamily="34" charset="0"/>
                <a:cs typeface="Calibri" panose="020F0502020204030204" pitchFamily="34" charset="0"/>
                <a:sym typeface="Arial"/>
              </a:rPr>
              <a:t>‹#›</a:t>
            </a:fld>
            <a:endParaRPr sz="700" b="1" i="0" u="none" strike="noStrike" cap="none" dirty="0">
              <a:solidFill>
                <a:srgbClr val="716F73"/>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8" name="Google Shape;8;p1"/>
          <p:cNvSpPr txBox="1">
            <a:spLocks noGrp="1"/>
          </p:cNvSpPr>
          <p:nvPr>
            <p:ph type="body" idx="1"/>
          </p:nvPr>
        </p:nvSpPr>
        <p:spPr>
          <a:xfrm>
            <a:off x="363538" y="1280161"/>
            <a:ext cx="8416800" cy="3114600"/>
          </a:xfrm>
          <a:prstGeom prst="rect">
            <a:avLst/>
          </a:prstGeom>
          <a:noFill/>
          <a:ln>
            <a:noFill/>
          </a:ln>
        </p:spPr>
        <p:txBody>
          <a:bodyPr spcFirstLastPara="1" wrap="square" lIns="91425" tIns="45700" rIns="91425" bIns="45700" anchor="t" anchorCtr="0">
            <a:noAutofit/>
          </a:bodyPr>
          <a:lstStyle>
            <a:lvl1pPr marL="457200" marR="0" lvl="0" indent="-354330" algn="l">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dirty="0"/>
          </a:p>
        </p:txBody>
      </p:sp>
      <p:sp>
        <p:nvSpPr>
          <p:cNvPr id="9" name="Google Shape;9;p1"/>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marR="0" lvl="0" algn="l">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0" name="Google Shape;10;p1"/>
          <p:cNvPicPr preferRelativeResize="0"/>
          <p:nvPr/>
        </p:nvPicPr>
        <p:blipFill>
          <a:blip r:embed="rId31">
            <a:alphaModFix/>
          </a:blip>
          <a:srcRect/>
          <a:stretch/>
        </p:blipFill>
        <p:spPr>
          <a:xfrm>
            <a:off x="7135091" y="4716471"/>
            <a:ext cx="1847013" cy="3094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2C4"/>
        </a:solidFill>
        <a:effectLst/>
      </p:bgPr>
    </p:bg>
    <p:spTree>
      <p:nvGrpSpPr>
        <p:cNvPr id="1" name="Shape 152"/>
        <p:cNvGrpSpPr/>
        <p:nvPr/>
      </p:nvGrpSpPr>
      <p:grpSpPr>
        <a:xfrm>
          <a:off x="0" y="0"/>
          <a:ext cx="0" cy="0"/>
          <a:chOff x="0" y="0"/>
          <a:chExt cx="0" cy="0"/>
        </a:xfrm>
      </p:grpSpPr>
      <p:sp>
        <p:nvSpPr>
          <p:cNvPr id="153" name="Google Shape;153;p31"/>
          <p:cNvSpPr/>
          <p:nvPr/>
        </p:nvSpPr>
        <p:spPr>
          <a:xfrm>
            <a:off x="0" y="4578853"/>
            <a:ext cx="9144000" cy="584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1"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54" name="Google Shape;154;p31"/>
          <p:cNvSpPr/>
          <p:nvPr/>
        </p:nvSpPr>
        <p:spPr>
          <a:xfrm>
            <a:off x="4155948" y="4690608"/>
            <a:ext cx="832200" cy="273900"/>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en" sz="700" b="1" i="0" u="none" strike="noStrike" cap="none" dirty="0">
                <a:solidFill>
                  <a:srgbClr val="716F73"/>
                </a:solidFill>
                <a:latin typeface="Calibri" panose="020F0502020204030204" pitchFamily="34" charset="0"/>
                <a:ea typeface="Calibri" panose="020F0502020204030204" pitchFamily="34" charset="0"/>
                <a:cs typeface="Calibri" panose="020F0502020204030204" pitchFamily="34" charset="0"/>
                <a:sym typeface="Arial"/>
              </a:rPr>
              <a:t>1.</a:t>
            </a:r>
            <a:fld id="{00000000-1234-1234-1234-123412341234}" type="slidenum">
              <a:rPr lang="en" sz="700" b="1" i="0" u="none" strike="noStrike" cap="none" smtClean="0">
                <a:solidFill>
                  <a:srgbClr val="716F73"/>
                </a:solidFill>
                <a:latin typeface="Calibri" panose="020F0502020204030204" pitchFamily="34" charset="0"/>
                <a:ea typeface="Calibri" panose="020F0502020204030204" pitchFamily="34" charset="0"/>
                <a:cs typeface="Calibri" panose="020F0502020204030204" pitchFamily="34" charset="0"/>
                <a:sym typeface="Arial"/>
              </a:rPr>
              <a:t>‹#›</a:t>
            </a:fld>
            <a:endParaRPr sz="700" b="1" i="0" u="none" strike="noStrike" cap="none" dirty="0">
              <a:solidFill>
                <a:srgbClr val="716F73"/>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55" name="Google Shape;155;p31"/>
          <p:cNvSpPr txBox="1">
            <a:spLocks noGrp="1"/>
          </p:cNvSpPr>
          <p:nvPr>
            <p:ph type="body" idx="1"/>
          </p:nvPr>
        </p:nvSpPr>
        <p:spPr>
          <a:xfrm>
            <a:off x="363538" y="1280161"/>
            <a:ext cx="8416800" cy="3114600"/>
          </a:xfrm>
          <a:prstGeom prst="rect">
            <a:avLst/>
          </a:prstGeom>
          <a:noFill/>
          <a:ln>
            <a:noFill/>
          </a:ln>
        </p:spPr>
        <p:txBody>
          <a:bodyPr spcFirstLastPara="1" wrap="square" lIns="91425" tIns="45700" rIns="91425" bIns="45700" anchor="t" anchorCtr="0">
            <a:noAutofit/>
          </a:bodyPr>
          <a:lstStyle>
            <a:lvl1pPr marL="457200" marR="0" lvl="0" indent="-354330" algn="l">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dirty="0"/>
          </a:p>
        </p:txBody>
      </p:sp>
      <p:sp>
        <p:nvSpPr>
          <p:cNvPr id="156" name="Google Shape;156;p31"/>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marR="0" lvl="0" algn="l">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57" name="Google Shape;157;p31"/>
          <p:cNvPicPr preferRelativeResize="0"/>
          <p:nvPr/>
        </p:nvPicPr>
        <p:blipFill>
          <a:blip r:embed="rId31">
            <a:alphaModFix/>
          </a:blip>
          <a:srcRect/>
          <a:stretch/>
        </p:blipFill>
        <p:spPr>
          <a:xfrm>
            <a:off x="7135091" y="4716471"/>
            <a:ext cx="1847013" cy="3094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7.xml"/><Relationship Id="rId1" Type="http://schemas.openxmlformats.org/officeDocument/2006/relationships/slideLayout" Target="../slideLayouts/slideLayout22.xml"/><Relationship Id="rId5" Type="http://schemas.openxmlformats.org/officeDocument/2006/relationships/image" Target="../media/image16.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hyperlink" Target="https://youtu.be/Ie6CMipoSUQ" TargetMode="External"/><Relationship Id="rId5" Type="http://schemas.openxmlformats.org/officeDocument/2006/relationships/image" Target="../media/image8.jpeg"/><Relationship Id="rId4" Type="http://schemas.openxmlformats.org/officeDocument/2006/relationships/hyperlink" Target="http://www.youtube.com/watch?v=Ie6CMipoSUQ"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61"/>
          <p:cNvSpPr txBox="1">
            <a:spLocks noGrp="1"/>
          </p:cNvSpPr>
          <p:nvPr>
            <p:ph type="title" idx="4294967295"/>
          </p:nvPr>
        </p:nvSpPr>
        <p:spPr>
          <a:xfrm>
            <a:off x="363538" y="371372"/>
            <a:ext cx="8416800" cy="4926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 dirty="0">
                <a:solidFill>
                  <a:schemeClr val="lt1"/>
                </a:solidFill>
              </a:rPr>
              <a:t>Exploring Precision Medicine</a:t>
            </a:r>
            <a:endParaRPr dirty="0">
              <a:solidFill>
                <a:schemeClr val="lt1"/>
              </a:solidFill>
            </a:endParaRPr>
          </a:p>
        </p:txBody>
      </p:sp>
      <p:sp>
        <p:nvSpPr>
          <p:cNvPr id="302" name="Google Shape;302;p61"/>
          <p:cNvSpPr txBox="1">
            <a:spLocks noGrp="1"/>
          </p:cNvSpPr>
          <p:nvPr>
            <p:ph type="body" idx="4294967295"/>
          </p:nvPr>
        </p:nvSpPr>
        <p:spPr>
          <a:xfrm>
            <a:off x="363538" y="948467"/>
            <a:ext cx="8416800" cy="3114600"/>
          </a:xfrm>
          <a:prstGeom prst="rect">
            <a:avLst/>
          </a:prstGeom>
        </p:spPr>
        <p:txBody>
          <a:bodyPr spcFirstLastPara="1" wrap="square" lIns="91425" tIns="45700" rIns="91425" bIns="45700" anchor="t" anchorCtr="0">
            <a:noAutofit/>
          </a:bodyPr>
          <a:lstStyle/>
          <a:p>
            <a:pPr marL="457200" lvl="0" indent="-354330" algn="l" rtl="0">
              <a:spcBef>
                <a:spcPts val="600"/>
              </a:spcBef>
              <a:spcAft>
                <a:spcPts val="0"/>
              </a:spcAft>
              <a:buClr>
                <a:schemeClr val="tx2">
                  <a:lumMod val="40000"/>
                  <a:lumOff val="60000"/>
                </a:schemeClr>
              </a:buClr>
              <a:buSzPts val="1980"/>
              <a:buChar char="•"/>
            </a:pPr>
            <a:r>
              <a:rPr lang="en" dirty="0">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Chapter 1: What’s the Right Medicine?</a:t>
            </a:r>
            <a:endParaRPr dirty="0">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0"/>
              </a:spcBef>
              <a:spcAft>
                <a:spcPts val="0"/>
              </a:spcAft>
              <a:buClr>
                <a:schemeClr val="bg1"/>
              </a:buClr>
              <a:buSzPts val="1980"/>
              <a:buChar char="•"/>
            </a:pPr>
            <a:r>
              <a:rPr lang="en" dirty="0">
                <a:solidFill>
                  <a:schemeClr val="bg1"/>
                </a:solidFill>
                <a:latin typeface="Calibri" panose="020F0502020204030204" pitchFamily="34" charset="0"/>
                <a:ea typeface="Calibri" panose="020F0502020204030204" pitchFamily="34" charset="0"/>
                <a:cs typeface="Calibri" panose="020F0502020204030204" pitchFamily="34" charset="0"/>
              </a:rPr>
              <a:t>Chapter 2: Is My Sense of Taste Controlled by my Genes?</a:t>
            </a:r>
            <a:endParaRPr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0"/>
              </a:spcBef>
              <a:spcAft>
                <a:spcPts val="0"/>
              </a:spcAft>
              <a:buClr>
                <a:schemeClr val="bg1"/>
              </a:buClr>
              <a:buSzPts val="1980"/>
              <a:buChar char="•"/>
            </a:pPr>
            <a:r>
              <a:rPr lang="en" dirty="0">
                <a:solidFill>
                  <a:schemeClr val="bg1"/>
                </a:solidFill>
                <a:latin typeface="Calibri" panose="020F0502020204030204" pitchFamily="34" charset="0"/>
                <a:ea typeface="Calibri" panose="020F0502020204030204" pitchFamily="34" charset="0"/>
                <a:cs typeface="Calibri" panose="020F0502020204030204" pitchFamily="34" charset="0"/>
              </a:rPr>
              <a:t>Chapter 3: Exploring Our DNA</a:t>
            </a:r>
            <a:endParaRPr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0"/>
              </a:spcBef>
              <a:spcAft>
                <a:spcPts val="0"/>
              </a:spcAft>
              <a:buClr>
                <a:schemeClr val="bg1"/>
              </a:buClr>
              <a:buSzPts val="1980"/>
              <a:buChar char="•"/>
            </a:pPr>
            <a:r>
              <a:rPr lang="en" dirty="0">
                <a:solidFill>
                  <a:schemeClr val="bg1"/>
                </a:solidFill>
                <a:latin typeface="Calibri" panose="020F0502020204030204" pitchFamily="34" charset="0"/>
                <a:ea typeface="Calibri" panose="020F0502020204030204" pitchFamily="34" charset="0"/>
                <a:cs typeface="Calibri" panose="020F0502020204030204" pitchFamily="34" charset="0"/>
              </a:rPr>
              <a:t>Chapter 4: How Is DNA Sequenced, and What Can We Learn?</a:t>
            </a:r>
            <a:endParaRPr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0"/>
              </a:spcBef>
              <a:spcAft>
                <a:spcPts val="0"/>
              </a:spcAft>
              <a:buClr>
                <a:schemeClr val="bg1"/>
              </a:buClr>
              <a:buSzPts val="1980"/>
              <a:buChar char="•"/>
            </a:pPr>
            <a:r>
              <a:rPr lang="en" dirty="0">
                <a:solidFill>
                  <a:schemeClr val="bg1"/>
                </a:solidFill>
                <a:latin typeface="Calibri" panose="020F0502020204030204" pitchFamily="34" charset="0"/>
                <a:ea typeface="Calibri" panose="020F0502020204030204" pitchFamily="34" charset="0"/>
                <a:cs typeface="Calibri" panose="020F0502020204030204" pitchFamily="34" charset="0"/>
              </a:rPr>
              <a:t>Chapter 5: Restriction Enzyme Digestion of TAS2R38 PCR Products</a:t>
            </a:r>
            <a:endParaRPr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0"/>
              </a:spcBef>
              <a:spcAft>
                <a:spcPts val="0"/>
              </a:spcAft>
              <a:buClr>
                <a:schemeClr val="bg1"/>
              </a:buClr>
              <a:buSzPts val="1980"/>
              <a:buChar char="•"/>
            </a:pPr>
            <a:r>
              <a:rPr lang="en" dirty="0">
                <a:solidFill>
                  <a:schemeClr val="bg1"/>
                </a:solidFill>
                <a:latin typeface="Calibri" panose="020F0502020204030204" pitchFamily="34" charset="0"/>
                <a:ea typeface="Calibri" panose="020F0502020204030204" pitchFamily="34" charset="0"/>
                <a:cs typeface="Calibri" panose="020F0502020204030204" pitchFamily="34" charset="0"/>
              </a:rPr>
              <a:t>Chapter 6: Gel Electrophoresis and Genotyping</a:t>
            </a:r>
            <a:endParaRPr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0"/>
              </a:spcBef>
              <a:spcAft>
                <a:spcPts val="0"/>
              </a:spcAft>
              <a:buClr>
                <a:schemeClr val="bg1"/>
              </a:buClr>
              <a:buSzPts val="1980"/>
              <a:buChar char="•"/>
            </a:pPr>
            <a:r>
              <a:rPr lang="en" dirty="0">
                <a:solidFill>
                  <a:schemeClr val="bg1"/>
                </a:solidFill>
                <a:latin typeface="Calibri" panose="020F0502020204030204" pitchFamily="34" charset="0"/>
                <a:ea typeface="Calibri" panose="020F0502020204030204" pitchFamily="34" charset="0"/>
                <a:cs typeface="Calibri" panose="020F0502020204030204" pitchFamily="34" charset="0"/>
              </a:rPr>
              <a:t>Chapter 7: SNPs and Drug Metabolism</a:t>
            </a:r>
            <a:endParaRPr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70"/>
          <p:cNvSpPr txBox="1">
            <a:spLocks noGrp="1"/>
          </p:cNvSpPr>
          <p:nvPr>
            <p:ph type="body" idx="4294967295"/>
          </p:nvPr>
        </p:nvSpPr>
        <p:spPr>
          <a:xfrm>
            <a:off x="363538" y="1127761"/>
            <a:ext cx="8416800" cy="2651968"/>
          </a:xfrm>
          <a:prstGeom prst="rect">
            <a:avLst/>
          </a:prstGeom>
        </p:spPr>
        <p:txBody>
          <a:bodyPr spcFirstLastPara="1" wrap="square" lIns="91425" tIns="45700" rIns="91425" bIns="45700" anchor="t" anchorCtr="0">
            <a:spAutoFit/>
          </a:bodyPr>
          <a:lstStyle/>
          <a:p>
            <a:pPr marL="457200" lvl="0" indent="-354330" algn="l" rtl="0">
              <a:spcBef>
                <a:spcPts val="600"/>
              </a:spcBef>
              <a:spcAft>
                <a:spcPts val="0"/>
              </a:spcAft>
              <a:buClr>
                <a:schemeClr val="lt1"/>
              </a:buClr>
              <a:buSzPts val="198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How the body looks and works: most likely</a:t>
            </a:r>
            <a:r>
              <a:rPr lang="en" dirty="0">
                <a:solidFill>
                  <a:schemeClr val="lt1"/>
                </a:solidFill>
                <a:latin typeface="Calibri" panose="020F0502020204030204" pitchFamily="34" charset="0"/>
                <a:ea typeface="Calibri" panose="020F0502020204030204" pitchFamily="34" charset="0"/>
                <a:cs typeface="Calibri" panose="020F0502020204030204" pitchFamily="34" charset="0"/>
              </a:rPr>
              <a:t> genetic</a:t>
            </a:r>
            <a:endParaRPr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1000"/>
              </a:spcBef>
              <a:spcAft>
                <a:spcPts val="0"/>
              </a:spcAft>
              <a:buClr>
                <a:schemeClr val="lt1"/>
              </a:buClr>
              <a:buSzPts val="198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How people behave: most likely</a:t>
            </a:r>
            <a:r>
              <a:rPr lang="en" dirty="0">
                <a:solidFill>
                  <a:schemeClr val="lt1"/>
                </a:solidFill>
                <a:latin typeface="Calibri" panose="020F0502020204030204" pitchFamily="34" charset="0"/>
                <a:ea typeface="Calibri" panose="020F0502020204030204" pitchFamily="34" charset="0"/>
                <a:cs typeface="Calibri" panose="020F0502020204030204" pitchFamily="34" charset="0"/>
              </a:rPr>
              <a:t> environmental</a:t>
            </a: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 (due to experiences)</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1000"/>
              </a:spcBef>
              <a:spcAft>
                <a:spcPts val="0"/>
              </a:spcAft>
              <a:buClr>
                <a:schemeClr val="lt1"/>
              </a:buClr>
              <a:buSzPts val="198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Inherited traits can be influenced by the environment</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914400" lvl="1" indent="-342900" algn="l" rtl="0">
              <a:spcBef>
                <a:spcPts val="1000"/>
              </a:spcBef>
              <a:spcAft>
                <a:spcPts val="1000"/>
              </a:spcAft>
              <a:buClr>
                <a:schemeClr val="lt1"/>
              </a:buClr>
              <a:buSzPts val="180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Adult height has a genetic component (birth parents’ heights) and an environmental component (nutrition, infections, etc.)</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p:txBody>
      </p:sp>
      <p:sp>
        <p:nvSpPr>
          <p:cNvPr id="361" name="Google Shape;361;p70"/>
          <p:cNvSpPr txBox="1">
            <a:spLocks noGrp="1"/>
          </p:cNvSpPr>
          <p:nvPr>
            <p:ph type="title" idx="4294967295"/>
          </p:nvPr>
        </p:nvSpPr>
        <p:spPr>
          <a:xfrm>
            <a:off x="363538" y="440247"/>
            <a:ext cx="8416800" cy="4926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
                <a:solidFill>
                  <a:schemeClr val="lt1"/>
                </a:solidFill>
                <a:uFill>
                  <a:noFill/>
                </a:uFill>
                <a:hlinkClick r:id="rId3" action="ppaction://hlinksldjump">
                  <a:extLst>
                    <a:ext uri="{A12FA001-AC4F-418D-AE19-62706E023703}">
                      <ahyp:hlinkClr xmlns:ahyp="http://schemas.microsoft.com/office/drawing/2018/hyperlinkcolor" val="tx"/>
                    </a:ext>
                  </a:extLst>
                </a:hlinkClick>
              </a:rPr>
              <a:t>What influences a trait? Can you think of rules? </a:t>
            </a:r>
            <a:endParaRPr>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71"/>
          <p:cNvSpPr txBox="1">
            <a:spLocks noGrp="1"/>
          </p:cNvSpPr>
          <p:nvPr>
            <p:ph type="title" idx="4294967295"/>
          </p:nvPr>
        </p:nvSpPr>
        <p:spPr>
          <a:xfrm>
            <a:off x="363538" y="135447"/>
            <a:ext cx="8416800" cy="8928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
                <a:solidFill>
                  <a:schemeClr val="lt1"/>
                </a:solidFill>
                <a:uFill>
                  <a:noFill/>
                </a:uFill>
                <a:hlinkClick r:id="rId3" action="ppaction://hlinksldjump">
                  <a:extLst>
                    <a:ext uri="{A12FA001-AC4F-418D-AE19-62706E023703}">
                      <ahyp:hlinkClr xmlns:ahyp="http://schemas.microsoft.com/office/drawing/2018/hyperlinkcolor" val="tx"/>
                    </a:ext>
                  </a:extLst>
                </a:hlinkClick>
              </a:rPr>
              <a:t>Can you think of traits people might have that are related to their health?</a:t>
            </a:r>
            <a:endParaRPr>
              <a:solidFill>
                <a:schemeClr val="lt1"/>
              </a:solidFill>
            </a:endParaRPr>
          </a:p>
        </p:txBody>
      </p:sp>
      <p:graphicFrame>
        <p:nvGraphicFramePr>
          <p:cNvPr id="367" name="Google Shape;367;p71"/>
          <p:cNvGraphicFramePr/>
          <p:nvPr/>
        </p:nvGraphicFramePr>
        <p:xfrm>
          <a:off x="326363" y="1049275"/>
          <a:ext cx="8491275" cy="3394187"/>
        </p:xfrm>
        <a:graphic>
          <a:graphicData uri="http://schemas.openxmlformats.org/drawingml/2006/table">
            <a:tbl>
              <a:tblPr>
                <a:noFill/>
                <a:tableStyleId>{7D81ACCD-87AE-4135-B266-CCB60D25A7F2}</a:tableStyleId>
              </a:tblPr>
              <a:tblGrid>
                <a:gridCol w="3759150">
                  <a:extLst>
                    <a:ext uri="{9D8B030D-6E8A-4147-A177-3AD203B41FA5}">
                      <a16:colId xmlns:a16="http://schemas.microsoft.com/office/drawing/2014/main" val="20000"/>
                    </a:ext>
                  </a:extLst>
                </a:gridCol>
                <a:gridCol w="1530200">
                  <a:extLst>
                    <a:ext uri="{9D8B030D-6E8A-4147-A177-3AD203B41FA5}">
                      <a16:colId xmlns:a16="http://schemas.microsoft.com/office/drawing/2014/main" val="20001"/>
                    </a:ext>
                  </a:extLst>
                </a:gridCol>
                <a:gridCol w="1733650">
                  <a:extLst>
                    <a:ext uri="{9D8B030D-6E8A-4147-A177-3AD203B41FA5}">
                      <a16:colId xmlns:a16="http://schemas.microsoft.com/office/drawing/2014/main" val="20002"/>
                    </a:ext>
                  </a:extLst>
                </a:gridCol>
                <a:gridCol w="1468275">
                  <a:extLst>
                    <a:ext uri="{9D8B030D-6E8A-4147-A177-3AD203B41FA5}">
                      <a16:colId xmlns:a16="http://schemas.microsoft.com/office/drawing/2014/main" val="20003"/>
                    </a:ext>
                  </a:extLst>
                </a:gridCol>
              </a:tblGrid>
              <a:tr h="559875">
                <a:tc>
                  <a:txBody>
                    <a:bodyPr/>
                    <a:lstStyle/>
                    <a:p>
                      <a:pPr marL="50800" lvl="0" indent="0" algn="ctr" rtl="0">
                        <a:lnSpc>
                          <a:spcPct val="115000"/>
                        </a:lnSpc>
                        <a:spcBef>
                          <a:spcPts val="900"/>
                        </a:spcBef>
                        <a:spcAft>
                          <a:spcPts val="0"/>
                        </a:spcAft>
                        <a:buNone/>
                      </a:pPr>
                      <a:r>
                        <a:rPr lang="en" sz="1150" b="1" dirty="0">
                          <a:solidFill>
                            <a:srgbClr val="FFFFFF"/>
                          </a:solidFill>
                          <a:latin typeface="Calibri"/>
                          <a:ea typeface="Calibri"/>
                          <a:cs typeface="Calibri"/>
                          <a:sym typeface="Calibri"/>
                        </a:rPr>
                        <a:t>Trait related to health</a:t>
                      </a:r>
                      <a:endParaRPr sz="1150" b="1" dirty="0">
                        <a:solidFill>
                          <a:srgbClr val="FFFFFF"/>
                        </a:solidFill>
                        <a:latin typeface="Calibri"/>
                        <a:ea typeface="Calibri"/>
                        <a:cs typeface="Calibri"/>
                        <a:sym typeface="Calibri"/>
                      </a:endParaRPr>
                    </a:p>
                  </a:txBody>
                  <a:tcPr marL="91425" marR="91425" marT="91425" marB="91425">
                    <a:solidFill>
                      <a:srgbClr val="007CC3"/>
                    </a:solidFill>
                  </a:tcPr>
                </a:tc>
                <a:tc>
                  <a:txBody>
                    <a:bodyPr/>
                    <a:lstStyle/>
                    <a:p>
                      <a:pPr marL="0" lvl="0" indent="-12700" algn="ctr" rtl="0">
                        <a:lnSpc>
                          <a:spcPct val="115000"/>
                        </a:lnSpc>
                        <a:spcBef>
                          <a:spcPts val="0"/>
                        </a:spcBef>
                        <a:spcAft>
                          <a:spcPts val="0"/>
                        </a:spcAft>
                        <a:buNone/>
                      </a:pPr>
                      <a:r>
                        <a:rPr lang="en" sz="1150" b="1">
                          <a:solidFill>
                            <a:srgbClr val="FFFFFF"/>
                          </a:solidFill>
                          <a:latin typeface="Calibri"/>
                          <a:ea typeface="Calibri"/>
                          <a:cs typeface="Calibri"/>
                          <a:sym typeface="Calibri"/>
                        </a:rPr>
                        <a:t>Controlled by genetics only</a:t>
                      </a:r>
                      <a:endParaRPr sz="1150" b="1">
                        <a:solidFill>
                          <a:srgbClr val="FFFFFF"/>
                        </a:solidFill>
                        <a:latin typeface="Calibri"/>
                        <a:ea typeface="Calibri"/>
                        <a:cs typeface="Calibri"/>
                        <a:sym typeface="Calibri"/>
                      </a:endParaRPr>
                    </a:p>
                  </a:txBody>
                  <a:tcPr marL="91425" marR="91425" marT="91425" marB="91425">
                    <a:solidFill>
                      <a:srgbClr val="007CC3"/>
                    </a:solidFill>
                  </a:tcPr>
                </a:tc>
                <a:tc>
                  <a:txBody>
                    <a:bodyPr/>
                    <a:lstStyle/>
                    <a:p>
                      <a:pPr marL="0" lvl="0" indent="12700" algn="ctr" rtl="0">
                        <a:lnSpc>
                          <a:spcPct val="115000"/>
                        </a:lnSpc>
                        <a:spcBef>
                          <a:spcPts val="0"/>
                        </a:spcBef>
                        <a:spcAft>
                          <a:spcPts val="0"/>
                        </a:spcAft>
                        <a:buNone/>
                      </a:pPr>
                      <a:r>
                        <a:rPr lang="en" sz="1150" b="1">
                          <a:solidFill>
                            <a:srgbClr val="FFFFFF"/>
                          </a:solidFill>
                          <a:latin typeface="Calibri"/>
                          <a:ea typeface="Calibri"/>
                          <a:cs typeface="Calibri"/>
                          <a:sym typeface="Calibri"/>
                        </a:rPr>
                        <a:t>Controlled by the environment only</a:t>
                      </a:r>
                      <a:endParaRPr sz="1150" b="1">
                        <a:solidFill>
                          <a:srgbClr val="FFFFFF"/>
                        </a:solidFill>
                        <a:latin typeface="Calibri"/>
                        <a:ea typeface="Calibri"/>
                        <a:cs typeface="Calibri"/>
                        <a:sym typeface="Calibri"/>
                      </a:endParaRPr>
                    </a:p>
                  </a:txBody>
                  <a:tcPr marL="91425" marR="91425" marT="91425" marB="91425">
                    <a:solidFill>
                      <a:srgbClr val="007CC3"/>
                    </a:solidFill>
                  </a:tcPr>
                </a:tc>
                <a:tc>
                  <a:txBody>
                    <a:bodyPr/>
                    <a:lstStyle/>
                    <a:p>
                      <a:pPr marL="0" marR="76200" lvl="0" indent="0" algn="ctr" rtl="0">
                        <a:lnSpc>
                          <a:spcPct val="115000"/>
                        </a:lnSpc>
                        <a:spcBef>
                          <a:spcPts val="0"/>
                        </a:spcBef>
                        <a:spcAft>
                          <a:spcPts val="0"/>
                        </a:spcAft>
                        <a:buNone/>
                      </a:pPr>
                      <a:r>
                        <a:rPr lang="en" sz="1150" b="1">
                          <a:solidFill>
                            <a:srgbClr val="FFFFFF"/>
                          </a:solidFill>
                          <a:latin typeface="Calibri"/>
                          <a:ea typeface="Calibri"/>
                          <a:cs typeface="Calibri"/>
                          <a:sym typeface="Calibri"/>
                        </a:rPr>
                        <a:t>Controlled by both</a:t>
                      </a:r>
                      <a:endParaRPr sz="1150" b="1">
                        <a:solidFill>
                          <a:srgbClr val="FFFFFF"/>
                        </a:solidFill>
                        <a:latin typeface="Calibri"/>
                        <a:ea typeface="Calibri"/>
                        <a:cs typeface="Calibri"/>
                        <a:sym typeface="Calibri"/>
                      </a:endParaRPr>
                    </a:p>
                  </a:txBody>
                  <a:tcPr marL="91425" marR="91425" marT="91425" marB="91425">
                    <a:solidFill>
                      <a:srgbClr val="007CC3"/>
                    </a:solidFill>
                  </a:tcPr>
                </a:tc>
                <a:extLst>
                  <a:ext uri="{0D108BD9-81ED-4DB2-BD59-A6C34878D82A}">
                    <a16:rowId xmlns:a16="http://schemas.microsoft.com/office/drawing/2014/main" val="10000"/>
                  </a:ext>
                </a:extLst>
              </a:tr>
              <a:tr h="339950">
                <a:tc>
                  <a:txBody>
                    <a:bodyPr/>
                    <a:lstStyle/>
                    <a:p>
                      <a:pPr marL="0" lvl="0" indent="0" algn="ctr" rtl="0">
                        <a:lnSpc>
                          <a:spcPct val="115000"/>
                        </a:lnSpc>
                        <a:spcBef>
                          <a:spcPts val="0"/>
                        </a:spcBef>
                        <a:spcAft>
                          <a:spcPts val="0"/>
                        </a:spcAft>
                        <a:buNone/>
                      </a:pPr>
                      <a:endParaRPr sz="1150" dirty="0">
                        <a:solidFill>
                          <a:srgbClr val="7030A0"/>
                        </a:solidFill>
                        <a:latin typeface="Calibri" panose="020F0502020204030204" pitchFamily="34" charset="0"/>
                        <a:ea typeface="Calibri" panose="020F0502020204030204" pitchFamily="34" charset="0"/>
                        <a:cs typeface="Calibri" panose="020F0502020204030204" pitchFamily="34" charset="0"/>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B w="9525" cap="flat" cmpd="sng">
                      <a:solidFill>
                        <a:srgbClr val="007CC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50" dirty="0">
                          <a:solidFill>
                            <a:srgbClr val="7030A0"/>
                          </a:solidFill>
                          <a:latin typeface="Calibri" panose="020F0502020204030204" pitchFamily="34" charset="0"/>
                          <a:ea typeface="Calibri" panose="020F0502020204030204" pitchFamily="34" charset="0"/>
                          <a:cs typeface="Calibri" panose="020F0502020204030204" pitchFamily="34" charset="0"/>
                        </a:rPr>
                        <a:t> </a:t>
                      </a:r>
                      <a:endParaRPr sz="1150" dirty="0">
                        <a:solidFill>
                          <a:srgbClr val="7030A0"/>
                        </a:solidFill>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B w="9525" cap="flat" cmpd="sng">
                      <a:solidFill>
                        <a:srgbClr val="007CC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50" dirty="0">
                          <a:solidFill>
                            <a:srgbClr val="7030A0"/>
                          </a:solidFill>
                          <a:latin typeface="Calibri" panose="020F0502020204030204" pitchFamily="34" charset="0"/>
                          <a:ea typeface="Calibri" panose="020F0502020204030204" pitchFamily="34" charset="0"/>
                          <a:cs typeface="Calibri" panose="020F0502020204030204" pitchFamily="34" charset="0"/>
                        </a:rPr>
                        <a:t> </a:t>
                      </a:r>
                      <a:endParaRPr sz="1150" dirty="0">
                        <a:solidFill>
                          <a:srgbClr val="7030A0"/>
                        </a:solidFill>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B w="9525" cap="flat" cmpd="sng">
                      <a:solidFill>
                        <a:srgbClr val="007CC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150" dirty="0">
                        <a:solidFill>
                          <a:srgbClr val="7030A0"/>
                        </a:solidFill>
                        <a:latin typeface="Calibri" panose="020F0502020204030204" pitchFamily="34" charset="0"/>
                        <a:ea typeface="Calibri" panose="020F0502020204030204" pitchFamily="34" charset="0"/>
                        <a:cs typeface="Calibri" panose="020F0502020204030204" pitchFamily="34" charset="0"/>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B w="9525" cap="flat" cmpd="sng">
                      <a:solidFill>
                        <a:srgbClr val="007CC3"/>
                      </a:solidFill>
                      <a:prstDash val="solid"/>
                      <a:round/>
                      <a:headEnd type="none" w="sm" len="sm"/>
                      <a:tailEnd type="none" w="sm" len="sm"/>
                    </a:lnB>
                  </a:tcPr>
                </a:tc>
                <a:extLst>
                  <a:ext uri="{0D108BD9-81ED-4DB2-BD59-A6C34878D82A}">
                    <a16:rowId xmlns:a16="http://schemas.microsoft.com/office/drawing/2014/main" val="10001"/>
                  </a:ext>
                </a:extLst>
              </a:tr>
              <a:tr h="348900">
                <a:tc>
                  <a:txBody>
                    <a:bodyPr/>
                    <a:lstStyle/>
                    <a:p>
                      <a:pPr marL="0" lvl="0" indent="0" algn="ctr" rtl="0">
                        <a:lnSpc>
                          <a:spcPct val="115000"/>
                        </a:lnSpc>
                        <a:spcBef>
                          <a:spcPts val="0"/>
                        </a:spcBef>
                        <a:spcAft>
                          <a:spcPts val="0"/>
                        </a:spcAft>
                        <a:buNone/>
                      </a:pPr>
                      <a:endParaRPr sz="1150" dirty="0">
                        <a:solidFill>
                          <a:srgbClr val="7030A0"/>
                        </a:solidFill>
                        <a:latin typeface="Calibri" panose="020F0502020204030204" pitchFamily="34" charset="0"/>
                        <a:ea typeface="Calibri" panose="020F0502020204030204" pitchFamily="34" charset="0"/>
                        <a:cs typeface="Calibri" panose="020F0502020204030204" pitchFamily="34" charset="0"/>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150" dirty="0">
                        <a:solidFill>
                          <a:srgbClr val="7030A0"/>
                        </a:solidFill>
                        <a:latin typeface="Calibri" panose="020F0502020204030204" pitchFamily="34" charset="0"/>
                        <a:ea typeface="Calibri" panose="020F0502020204030204" pitchFamily="34" charset="0"/>
                        <a:cs typeface="Calibri" panose="020F0502020204030204" pitchFamily="34" charset="0"/>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50" dirty="0">
                          <a:solidFill>
                            <a:srgbClr val="7030A0"/>
                          </a:solidFill>
                          <a:latin typeface="Calibri" panose="020F0502020204030204" pitchFamily="34" charset="0"/>
                          <a:ea typeface="Calibri" panose="020F0502020204030204" pitchFamily="34" charset="0"/>
                          <a:cs typeface="Calibri" panose="020F0502020204030204" pitchFamily="34" charset="0"/>
                        </a:rPr>
                        <a:t> </a:t>
                      </a:r>
                      <a:endParaRPr sz="1150" dirty="0">
                        <a:solidFill>
                          <a:srgbClr val="7030A0"/>
                        </a:solidFill>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50" dirty="0">
                          <a:solidFill>
                            <a:srgbClr val="7030A0"/>
                          </a:solidFill>
                          <a:latin typeface="Calibri" panose="020F0502020204030204" pitchFamily="34" charset="0"/>
                          <a:ea typeface="Calibri" panose="020F0502020204030204" pitchFamily="34" charset="0"/>
                          <a:cs typeface="Calibri" panose="020F0502020204030204" pitchFamily="34" charset="0"/>
                        </a:rPr>
                        <a:t> </a:t>
                      </a:r>
                      <a:endParaRPr sz="1150" dirty="0">
                        <a:solidFill>
                          <a:srgbClr val="7030A0"/>
                        </a:solidFill>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extLst>
                  <a:ext uri="{0D108BD9-81ED-4DB2-BD59-A6C34878D82A}">
                    <a16:rowId xmlns:a16="http://schemas.microsoft.com/office/drawing/2014/main" val="10002"/>
                  </a:ext>
                </a:extLst>
              </a:tr>
              <a:tr h="348900">
                <a:tc>
                  <a:txBody>
                    <a:bodyPr/>
                    <a:lstStyle/>
                    <a:p>
                      <a:pPr marL="0" lvl="0" indent="0" algn="ctr" rtl="0">
                        <a:lnSpc>
                          <a:spcPct val="115000"/>
                        </a:lnSpc>
                        <a:spcBef>
                          <a:spcPts val="0"/>
                        </a:spcBef>
                        <a:spcAft>
                          <a:spcPts val="0"/>
                        </a:spcAft>
                        <a:buNone/>
                      </a:pPr>
                      <a:endParaRPr sz="1150" dirty="0">
                        <a:solidFill>
                          <a:srgbClr val="7030A0"/>
                        </a:solidFill>
                        <a:latin typeface="Calibri" panose="020F0502020204030204" pitchFamily="34" charset="0"/>
                        <a:ea typeface="Calibri" panose="020F0502020204030204" pitchFamily="34" charset="0"/>
                        <a:cs typeface="Calibri" panose="020F0502020204030204" pitchFamily="34" charset="0"/>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50" dirty="0">
                          <a:solidFill>
                            <a:srgbClr val="7030A0"/>
                          </a:solidFill>
                          <a:latin typeface="Calibri" panose="020F0502020204030204" pitchFamily="34" charset="0"/>
                          <a:ea typeface="Calibri" panose="020F0502020204030204" pitchFamily="34" charset="0"/>
                          <a:cs typeface="Calibri" panose="020F0502020204030204" pitchFamily="34" charset="0"/>
                        </a:rPr>
                        <a:t> </a:t>
                      </a:r>
                      <a:endParaRPr sz="1150" dirty="0">
                        <a:solidFill>
                          <a:srgbClr val="7030A0"/>
                        </a:solidFill>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50" dirty="0">
                          <a:solidFill>
                            <a:srgbClr val="7030A0"/>
                          </a:solidFill>
                          <a:latin typeface="Calibri" panose="020F0502020204030204" pitchFamily="34" charset="0"/>
                          <a:ea typeface="Calibri" panose="020F0502020204030204" pitchFamily="34" charset="0"/>
                          <a:cs typeface="Calibri" panose="020F0502020204030204" pitchFamily="34" charset="0"/>
                        </a:rPr>
                        <a:t> </a:t>
                      </a:r>
                      <a:endParaRPr sz="1150" dirty="0">
                        <a:solidFill>
                          <a:srgbClr val="7030A0"/>
                        </a:solidFill>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150" dirty="0">
                        <a:solidFill>
                          <a:srgbClr val="7030A0"/>
                        </a:solidFill>
                        <a:latin typeface="Calibri" panose="020F0502020204030204" pitchFamily="34" charset="0"/>
                        <a:ea typeface="Calibri" panose="020F0502020204030204" pitchFamily="34" charset="0"/>
                        <a:cs typeface="Calibri" panose="020F0502020204030204" pitchFamily="34" charset="0"/>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extLst>
                  <a:ext uri="{0D108BD9-81ED-4DB2-BD59-A6C34878D82A}">
                    <a16:rowId xmlns:a16="http://schemas.microsoft.com/office/drawing/2014/main" val="10003"/>
                  </a:ext>
                </a:extLst>
              </a:tr>
              <a:tr h="348900">
                <a:tc>
                  <a:txBody>
                    <a:bodyPr/>
                    <a:lstStyle/>
                    <a:p>
                      <a:pPr marL="0" lvl="0" indent="0" algn="ctr" rtl="0">
                        <a:lnSpc>
                          <a:spcPct val="115000"/>
                        </a:lnSpc>
                        <a:spcBef>
                          <a:spcPts val="0"/>
                        </a:spcBef>
                        <a:spcAft>
                          <a:spcPts val="0"/>
                        </a:spcAft>
                        <a:buNone/>
                      </a:pPr>
                      <a:endParaRPr sz="1150" dirty="0">
                        <a:solidFill>
                          <a:srgbClr val="7030A0"/>
                        </a:solidFill>
                        <a:latin typeface="Calibri" panose="020F0502020204030204" pitchFamily="34" charset="0"/>
                        <a:ea typeface="Calibri" panose="020F0502020204030204" pitchFamily="34" charset="0"/>
                        <a:cs typeface="Calibri" panose="020F0502020204030204" pitchFamily="34" charset="0"/>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50" dirty="0">
                          <a:solidFill>
                            <a:srgbClr val="7030A0"/>
                          </a:solidFill>
                          <a:latin typeface="Calibri" panose="020F0502020204030204" pitchFamily="34" charset="0"/>
                          <a:ea typeface="Calibri" panose="020F0502020204030204" pitchFamily="34" charset="0"/>
                          <a:cs typeface="Calibri" panose="020F0502020204030204" pitchFamily="34" charset="0"/>
                        </a:rPr>
                        <a:t> </a:t>
                      </a:r>
                      <a:endParaRPr sz="1150" dirty="0">
                        <a:solidFill>
                          <a:srgbClr val="7030A0"/>
                        </a:solidFill>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50" dirty="0">
                          <a:solidFill>
                            <a:srgbClr val="7030A0"/>
                          </a:solidFill>
                          <a:latin typeface="Calibri" panose="020F0502020204030204" pitchFamily="34" charset="0"/>
                          <a:ea typeface="Calibri" panose="020F0502020204030204" pitchFamily="34" charset="0"/>
                          <a:cs typeface="Calibri" panose="020F0502020204030204" pitchFamily="34" charset="0"/>
                        </a:rPr>
                        <a:t> </a:t>
                      </a:r>
                      <a:endParaRPr sz="1150" dirty="0">
                        <a:solidFill>
                          <a:srgbClr val="7030A0"/>
                        </a:solidFill>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150" dirty="0">
                        <a:solidFill>
                          <a:srgbClr val="7030A0"/>
                        </a:solidFill>
                        <a:latin typeface="Calibri" panose="020F0502020204030204" pitchFamily="34" charset="0"/>
                        <a:ea typeface="Calibri" panose="020F0502020204030204" pitchFamily="34" charset="0"/>
                        <a:cs typeface="Calibri" panose="020F0502020204030204" pitchFamily="34" charset="0"/>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extLst>
                  <a:ext uri="{0D108BD9-81ED-4DB2-BD59-A6C34878D82A}">
                    <a16:rowId xmlns:a16="http://schemas.microsoft.com/office/drawing/2014/main" val="10004"/>
                  </a:ext>
                </a:extLst>
              </a:tr>
              <a:tr h="348900">
                <a:tc>
                  <a:txBody>
                    <a:bodyPr/>
                    <a:lstStyle/>
                    <a:p>
                      <a:pPr marL="0" lvl="0" indent="0" algn="ctr" rtl="0">
                        <a:lnSpc>
                          <a:spcPct val="115000"/>
                        </a:lnSpc>
                        <a:spcBef>
                          <a:spcPts val="0"/>
                        </a:spcBef>
                        <a:spcAft>
                          <a:spcPts val="0"/>
                        </a:spcAft>
                        <a:buNone/>
                      </a:pPr>
                      <a:endParaRPr sz="1150" dirty="0">
                        <a:solidFill>
                          <a:srgbClr val="7030A0"/>
                        </a:solidFill>
                        <a:latin typeface="Calibri" panose="020F0502020204030204" pitchFamily="34" charset="0"/>
                        <a:ea typeface="Calibri" panose="020F0502020204030204" pitchFamily="34" charset="0"/>
                        <a:cs typeface="Calibri" panose="020F0502020204030204" pitchFamily="34" charset="0"/>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50" dirty="0">
                          <a:solidFill>
                            <a:srgbClr val="7030A0"/>
                          </a:solidFill>
                          <a:latin typeface="Calibri" panose="020F0502020204030204" pitchFamily="34" charset="0"/>
                          <a:ea typeface="Calibri" panose="020F0502020204030204" pitchFamily="34" charset="0"/>
                          <a:cs typeface="Calibri" panose="020F0502020204030204" pitchFamily="34" charset="0"/>
                        </a:rPr>
                        <a:t> </a:t>
                      </a:r>
                      <a:endParaRPr sz="1150" dirty="0">
                        <a:solidFill>
                          <a:srgbClr val="7030A0"/>
                        </a:solidFill>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150" dirty="0">
                        <a:solidFill>
                          <a:srgbClr val="7030A0"/>
                        </a:solidFill>
                        <a:latin typeface="Calibri" panose="020F0502020204030204" pitchFamily="34" charset="0"/>
                        <a:ea typeface="Calibri" panose="020F0502020204030204" pitchFamily="34" charset="0"/>
                        <a:cs typeface="Calibri" panose="020F0502020204030204" pitchFamily="34" charset="0"/>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50" dirty="0">
                          <a:solidFill>
                            <a:srgbClr val="7030A0"/>
                          </a:solidFill>
                          <a:latin typeface="Calibri" panose="020F0502020204030204" pitchFamily="34" charset="0"/>
                          <a:ea typeface="Calibri" panose="020F0502020204030204" pitchFamily="34" charset="0"/>
                          <a:cs typeface="Calibri" panose="020F0502020204030204" pitchFamily="34" charset="0"/>
                        </a:rPr>
                        <a:t> </a:t>
                      </a:r>
                      <a:endParaRPr sz="1150" dirty="0">
                        <a:solidFill>
                          <a:srgbClr val="7030A0"/>
                        </a:solidFill>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extLst>
                  <a:ext uri="{0D108BD9-81ED-4DB2-BD59-A6C34878D82A}">
                    <a16:rowId xmlns:a16="http://schemas.microsoft.com/office/drawing/2014/main" val="10005"/>
                  </a:ext>
                </a:extLst>
              </a:tr>
              <a:tr h="386700">
                <a:tc>
                  <a:txBody>
                    <a:bodyPr/>
                    <a:lstStyle/>
                    <a:p>
                      <a:pPr marL="0" lvl="0" indent="0" algn="ctr" rtl="0">
                        <a:lnSpc>
                          <a:spcPct val="115000"/>
                        </a:lnSpc>
                        <a:spcBef>
                          <a:spcPts val="0"/>
                        </a:spcBef>
                        <a:spcAft>
                          <a:spcPts val="0"/>
                        </a:spcAft>
                        <a:buNone/>
                      </a:pPr>
                      <a:endParaRPr sz="1150" dirty="0">
                        <a:solidFill>
                          <a:srgbClr val="7030A0"/>
                        </a:solidFill>
                        <a:latin typeface="Calibri" panose="020F0502020204030204" pitchFamily="34" charset="0"/>
                        <a:ea typeface="Calibri" panose="020F0502020204030204" pitchFamily="34" charset="0"/>
                        <a:cs typeface="Calibri" panose="020F0502020204030204" pitchFamily="34" charset="0"/>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150" dirty="0">
                        <a:solidFill>
                          <a:srgbClr val="7030A0"/>
                        </a:solidFill>
                        <a:latin typeface="Calibri" panose="020F0502020204030204" pitchFamily="34" charset="0"/>
                        <a:ea typeface="Calibri" panose="020F0502020204030204" pitchFamily="34" charset="0"/>
                        <a:cs typeface="Calibri" panose="020F0502020204030204" pitchFamily="34" charset="0"/>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50" dirty="0">
                          <a:solidFill>
                            <a:srgbClr val="7030A0"/>
                          </a:solidFill>
                          <a:latin typeface="Calibri" panose="020F0502020204030204" pitchFamily="34" charset="0"/>
                          <a:ea typeface="Calibri" panose="020F0502020204030204" pitchFamily="34" charset="0"/>
                          <a:cs typeface="Calibri" panose="020F0502020204030204" pitchFamily="34" charset="0"/>
                        </a:rPr>
                        <a:t> </a:t>
                      </a:r>
                      <a:endParaRPr sz="1150" dirty="0">
                        <a:solidFill>
                          <a:srgbClr val="7030A0"/>
                        </a:solidFill>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50" dirty="0">
                          <a:solidFill>
                            <a:srgbClr val="7030A0"/>
                          </a:solidFill>
                          <a:latin typeface="Calibri" panose="020F0502020204030204" pitchFamily="34" charset="0"/>
                          <a:ea typeface="Calibri" panose="020F0502020204030204" pitchFamily="34" charset="0"/>
                          <a:cs typeface="Calibri" panose="020F0502020204030204" pitchFamily="34" charset="0"/>
                        </a:rPr>
                        <a:t> </a:t>
                      </a:r>
                      <a:endParaRPr sz="1150" dirty="0">
                        <a:solidFill>
                          <a:srgbClr val="7030A0"/>
                        </a:solidFill>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extLst>
                  <a:ext uri="{0D108BD9-81ED-4DB2-BD59-A6C34878D82A}">
                    <a16:rowId xmlns:a16="http://schemas.microsoft.com/office/drawing/2014/main" val="10006"/>
                  </a:ext>
                </a:extLst>
              </a:tr>
              <a:tr h="348900">
                <a:tc>
                  <a:txBody>
                    <a:bodyPr/>
                    <a:lstStyle/>
                    <a:p>
                      <a:pPr marL="0" lvl="0" indent="0" algn="ctr" rtl="0">
                        <a:lnSpc>
                          <a:spcPct val="115000"/>
                        </a:lnSpc>
                        <a:spcBef>
                          <a:spcPts val="0"/>
                        </a:spcBef>
                        <a:spcAft>
                          <a:spcPts val="0"/>
                        </a:spcAft>
                        <a:buNone/>
                      </a:pPr>
                      <a:endParaRPr sz="1150" dirty="0">
                        <a:solidFill>
                          <a:srgbClr val="7030A0"/>
                        </a:solidFill>
                        <a:latin typeface="Calibri" panose="020F0502020204030204" pitchFamily="34" charset="0"/>
                        <a:ea typeface="Calibri" panose="020F0502020204030204" pitchFamily="34" charset="0"/>
                        <a:cs typeface="Calibri" panose="020F0502020204030204" pitchFamily="34" charset="0"/>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150" dirty="0">
                        <a:solidFill>
                          <a:srgbClr val="7030A0"/>
                        </a:solidFill>
                        <a:latin typeface="Calibri" panose="020F0502020204030204" pitchFamily="34" charset="0"/>
                        <a:ea typeface="Calibri" panose="020F0502020204030204" pitchFamily="34" charset="0"/>
                        <a:cs typeface="Calibri" panose="020F0502020204030204" pitchFamily="34" charset="0"/>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50" dirty="0">
                          <a:solidFill>
                            <a:srgbClr val="7030A0"/>
                          </a:solidFill>
                          <a:latin typeface="Calibri" panose="020F0502020204030204" pitchFamily="34" charset="0"/>
                          <a:ea typeface="Calibri" panose="020F0502020204030204" pitchFamily="34" charset="0"/>
                          <a:cs typeface="Calibri" panose="020F0502020204030204" pitchFamily="34" charset="0"/>
                        </a:rPr>
                        <a:t> </a:t>
                      </a:r>
                      <a:endParaRPr sz="1150" dirty="0">
                        <a:solidFill>
                          <a:srgbClr val="7030A0"/>
                        </a:solidFill>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50" dirty="0">
                          <a:solidFill>
                            <a:srgbClr val="7030A0"/>
                          </a:solidFill>
                          <a:latin typeface="Calibri" panose="020F0502020204030204" pitchFamily="34" charset="0"/>
                          <a:ea typeface="Calibri" panose="020F0502020204030204" pitchFamily="34" charset="0"/>
                          <a:cs typeface="Calibri" panose="020F0502020204030204" pitchFamily="34" charset="0"/>
                        </a:rPr>
                        <a:t> </a:t>
                      </a:r>
                      <a:endParaRPr sz="1150" dirty="0">
                        <a:solidFill>
                          <a:srgbClr val="7030A0"/>
                        </a:solidFill>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extLst>
                  <a:ext uri="{0D108BD9-81ED-4DB2-BD59-A6C34878D82A}">
                    <a16:rowId xmlns:a16="http://schemas.microsoft.com/office/drawing/2014/main" val="10007"/>
                  </a:ext>
                </a:extLst>
              </a:tr>
              <a:tr h="348900">
                <a:tc>
                  <a:txBody>
                    <a:bodyPr/>
                    <a:lstStyle/>
                    <a:p>
                      <a:pPr marL="0" lvl="0" indent="0" algn="ctr" rtl="0">
                        <a:lnSpc>
                          <a:spcPct val="115000"/>
                        </a:lnSpc>
                        <a:spcBef>
                          <a:spcPts val="0"/>
                        </a:spcBef>
                        <a:spcAft>
                          <a:spcPts val="0"/>
                        </a:spcAft>
                        <a:buNone/>
                      </a:pPr>
                      <a:endParaRPr sz="1150" dirty="0">
                        <a:solidFill>
                          <a:srgbClr val="7030A0"/>
                        </a:solidFill>
                        <a:latin typeface="Calibri" panose="020F0502020204030204" pitchFamily="34" charset="0"/>
                        <a:ea typeface="Calibri" panose="020F0502020204030204" pitchFamily="34" charset="0"/>
                        <a:cs typeface="Calibri" panose="020F0502020204030204" pitchFamily="34" charset="0"/>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50" dirty="0">
                          <a:solidFill>
                            <a:srgbClr val="C00000"/>
                          </a:solidFill>
                          <a:latin typeface="Calibri" panose="020F0502020204030204" pitchFamily="34" charset="0"/>
                          <a:ea typeface="Calibri" panose="020F0502020204030204" pitchFamily="34" charset="0"/>
                          <a:cs typeface="Calibri" panose="020F0502020204030204" pitchFamily="34" charset="0"/>
                        </a:rPr>
                        <a:t> </a:t>
                      </a:r>
                      <a:endParaRPr sz="1150" dirty="0">
                        <a:solidFill>
                          <a:srgbClr val="C00000"/>
                        </a:solidFill>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150" dirty="0">
                        <a:solidFill>
                          <a:srgbClr val="7030A0"/>
                        </a:solidFill>
                        <a:latin typeface="Calibri" panose="020F0502020204030204" pitchFamily="34" charset="0"/>
                        <a:ea typeface="Calibri" panose="020F0502020204030204" pitchFamily="34" charset="0"/>
                        <a:cs typeface="Calibri" panose="020F0502020204030204" pitchFamily="34" charset="0"/>
                      </a:endParaRPr>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50" dirty="0">
                          <a:latin typeface="Calibri" panose="020F0502020204030204" pitchFamily="34" charset="0"/>
                          <a:ea typeface="Calibri" panose="020F0502020204030204" pitchFamily="34" charset="0"/>
                          <a:cs typeface="Calibri" panose="020F0502020204030204" pitchFamily="34" charset="0"/>
                        </a:rPr>
                        <a:t> </a:t>
                      </a:r>
                      <a:endParaRPr sz="1150" dirty="0"/>
                    </a:p>
                  </a:txBody>
                  <a:tcPr marL="1275" marR="1275" marT="1275" marB="1275">
                    <a:lnL w="9525" cap="flat" cmpd="sng">
                      <a:solidFill>
                        <a:srgbClr val="007CC3"/>
                      </a:solidFill>
                      <a:prstDash val="solid"/>
                      <a:round/>
                      <a:headEnd type="none" w="sm" len="sm"/>
                      <a:tailEnd type="none" w="sm" len="sm"/>
                    </a:lnL>
                    <a:lnR w="9525" cap="flat" cmpd="sng">
                      <a:solidFill>
                        <a:srgbClr val="007CC3"/>
                      </a:solidFill>
                      <a:prstDash val="solid"/>
                      <a:round/>
                      <a:headEnd type="none" w="sm" len="sm"/>
                      <a:tailEnd type="none" w="sm" len="sm"/>
                    </a:lnR>
                    <a:lnT w="9525" cap="flat" cmpd="sng">
                      <a:solidFill>
                        <a:srgbClr val="007CC3"/>
                      </a:solidFill>
                      <a:prstDash val="solid"/>
                      <a:round/>
                      <a:headEnd type="none" w="sm" len="sm"/>
                      <a:tailEnd type="none" w="sm" len="sm"/>
                    </a:lnT>
                    <a:lnB w="9525" cap="flat" cmpd="sng">
                      <a:solidFill>
                        <a:srgbClr val="007CC3"/>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72"/>
          <p:cNvSpPr txBox="1">
            <a:spLocks noGrp="1"/>
          </p:cNvSpPr>
          <p:nvPr>
            <p:ph type="body" idx="4294967295"/>
          </p:nvPr>
        </p:nvSpPr>
        <p:spPr>
          <a:xfrm>
            <a:off x="363600" y="1286184"/>
            <a:ext cx="8416800" cy="4425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None/>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Answer the questions on RM 1.2.</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60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73" name="Google Shape;373;p72"/>
          <p:cNvSpPr txBox="1">
            <a:spLocks noGrp="1"/>
          </p:cNvSpPr>
          <p:nvPr>
            <p:ph type="title" idx="4294967295"/>
          </p:nvPr>
        </p:nvSpPr>
        <p:spPr>
          <a:xfrm>
            <a:off x="363538" y="440247"/>
            <a:ext cx="8416800" cy="492600"/>
          </a:xfrm>
          <a:prstGeom prst="rect">
            <a:avLst/>
          </a:prstGeom>
        </p:spPr>
        <p:txBody>
          <a:bodyPr spcFirstLastPara="1" wrap="square" lIns="91425" tIns="45700" rIns="91425" bIns="45700" anchor="b" anchorCtr="0">
            <a:spAutoFit/>
          </a:bodyPr>
          <a:lstStyle/>
          <a:p>
            <a:r>
              <a:rPr lang="en" dirty="0">
                <a:solidFill>
                  <a:schemeClr val="lt1"/>
                </a:solidFill>
                <a:uFill>
                  <a:noFill/>
                </a:uFill>
                <a:hlinkClick r:id="" action="ppaction://noaction">
                  <a:extLst>
                    <a:ext uri="{A12FA001-AC4F-418D-AE19-62706E023703}">
                      <ahyp:hlinkClr xmlns:ahyp="http://schemas.microsoft.com/office/drawing/2018/hyperlinkcolor" val="tx"/>
                    </a:ext>
                  </a:extLst>
                </a:hlinkClick>
              </a:rPr>
              <a:t>Read “Diversity and </a:t>
            </a:r>
            <a:r>
              <a:rPr lang="en" dirty="0">
                <a:solidFill>
                  <a:schemeClr val="lt1"/>
                </a:solidFill>
                <a:uFill>
                  <a:noFill/>
                </a:uFill>
              </a:rPr>
              <a:t>Inclusion in Clinical Trials</a:t>
            </a:r>
            <a:r>
              <a:rPr lang="en" dirty="0">
                <a:solidFill>
                  <a:schemeClr val="lt1"/>
                </a:solidFill>
                <a:uFill>
                  <a:noFill/>
                </a:uFill>
                <a:hlinkClick r:id="" action="ppaction://noaction">
                  <a:extLst>
                    <a:ext uri="{A12FA001-AC4F-418D-AE19-62706E023703}">
                      <ahyp:hlinkClr xmlns:ahyp="http://schemas.microsoft.com/office/drawing/2018/hyperlinkcolor" val="tx"/>
                    </a:ext>
                  </a:extLst>
                </a:hlinkClick>
              </a:rPr>
              <a:t>”</a:t>
            </a:r>
            <a:endParaRPr dirty="0">
              <a:solidFill>
                <a:schemeClr val="lt1"/>
              </a:solidFill>
              <a:hlinkClick r:id="" action="ppaction://noaction">
                <a:extLst>
                  <a:ext uri="{A12FA001-AC4F-418D-AE19-62706E023703}">
                    <ahyp:hlinkClr xmlns:ahyp="http://schemas.microsoft.com/office/drawing/2018/hyperlinkcolor" val="tx"/>
                  </a:ext>
                </a:extLst>
              </a:hlinkClick>
            </a:endParaRPr>
          </a:p>
        </p:txBody>
      </p:sp>
      <p:pic>
        <p:nvPicPr>
          <p:cNvPr id="374" name="Google Shape;374;p72" title="EPM RM 1.2 second page.jpg"/>
          <p:cNvPicPr preferRelativeResize="0"/>
          <p:nvPr/>
        </p:nvPicPr>
        <p:blipFill>
          <a:blip r:embed="rId3">
            <a:alphaModFix/>
          </a:blip>
          <a:stretch>
            <a:fillRect/>
          </a:stretch>
        </p:blipFill>
        <p:spPr>
          <a:xfrm rot="-2">
            <a:off x="5838589" y="997274"/>
            <a:ext cx="2730782" cy="3529584"/>
          </a:xfrm>
          <a:prstGeom prst="rect">
            <a:avLst/>
          </a:prstGeom>
          <a:noFill/>
          <a:ln w="9525" cap="flat" cmpd="sng">
            <a:solidFill>
              <a:schemeClr val="dk2"/>
            </a:solidFill>
            <a:prstDash val="solid"/>
            <a:round/>
            <a:headEnd type="none" w="sm" len="sm"/>
            <a:tailEnd type="none" w="sm" len="sm"/>
          </a:ln>
        </p:spPr>
      </p:pic>
      <p:pic>
        <p:nvPicPr>
          <p:cNvPr id="375" name="Google Shape;375;p72" title="EPM RM 1.2.jpg"/>
          <p:cNvPicPr preferRelativeResize="0"/>
          <p:nvPr/>
        </p:nvPicPr>
        <p:blipFill>
          <a:blip r:embed="rId4">
            <a:alphaModFix/>
          </a:blip>
          <a:stretch>
            <a:fillRect/>
          </a:stretch>
        </p:blipFill>
        <p:spPr>
          <a:xfrm>
            <a:off x="5005151" y="954963"/>
            <a:ext cx="2730784" cy="3529584"/>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73"/>
          <p:cNvSpPr txBox="1">
            <a:spLocks noGrp="1"/>
          </p:cNvSpPr>
          <p:nvPr>
            <p:ph type="body" idx="4294967295"/>
          </p:nvPr>
        </p:nvSpPr>
        <p:spPr>
          <a:xfrm>
            <a:off x="363538" y="1109832"/>
            <a:ext cx="8416800" cy="3114600"/>
          </a:xfrm>
          <a:prstGeom prst="rect">
            <a:avLst/>
          </a:prstGeom>
        </p:spPr>
        <p:txBody>
          <a:bodyPr spcFirstLastPara="1" wrap="square" lIns="91425" tIns="45700" rIns="91425" bIns="45700" anchor="t" anchorCtr="0">
            <a:noAutofit/>
          </a:bodyPr>
          <a:lstStyle/>
          <a:p>
            <a:pPr marL="457200" lvl="0" indent="-354330" algn="l" rtl="0">
              <a:spcBef>
                <a:spcPts val="600"/>
              </a:spcBef>
              <a:spcAft>
                <a:spcPts val="0"/>
              </a:spcAft>
              <a:buClr>
                <a:schemeClr val="lt1"/>
              </a:buClr>
              <a:buSzPts val="198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Why are clinical trials important?</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600"/>
              </a:spcBef>
              <a:spcAft>
                <a:spcPts val="0"/>
              </a:spcAft>
              <a:buNone/>
            </a:pP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600"/>
              </a:spcBef>
              <a:spcAft>
                <a:spcPts val="0"/>
              </a:spcAft>
              <a:buClr>
                <a:schemeClr val="lt1"/>
              </a:buClr>
              <a:buSzPts val="198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What are some factors that can influence an individual’s risk of developing a disease?</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600"/>
              </a:spcBef>
              <a:spcAft>
                <a:spcPts val="0"/>
              </a:spcAft>
              <a:buNone/>
            </a:pP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600"/>
              </a:spcBef>
              <a:spcAft>
                <a:spcPts val="0"/>
              </a:spcAft>
              <a:buClr>
                <a:schemeClr val="lt1"/>
              </a:buClr>
              <a:buSzPts val="198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What group was studied almost exclusively in past clinical trials, and why is that problematic?</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p:txBody>
      </p:sp>
      <p:sp>
        <p:nvSpPr>
          <p:cNvPr id="381" name="Google Shape;381;p73"/>
          <p:cNvSpPr txBox="1">
            <a:spLocks noGrp="1"/>
          </p:cNvSpPr>
          <p:nvPr>
            <p:ph type="title" idx="4294967295"/>
          </p:nvPr>
        </p:nvSpPr>
        <p:spPr>
          <a:xfrm>
            <a:off x="363538" y="440247"/>
            <a:ext cx="8416800" cy="4770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 sz="2500">
                <a:solidFill>
                  <a:schemeClr val="lt1"/>
                </a:solidFill>
                <a:uFill>
                  <a:noFill/>
                </a:uFill>
                <a:hlinkClick r:id="rId3" action="ppaction://hlinksldjump">
                  <a:extLst>
                    <a:ext uri="{A12FA001-AC4F-418D-AE19-62706E023703}">
                      <ahyp:hlinkClr xmlns:ahyp="http://schemas.microsoft.com/office/drawing/2018/hyperlinkcolor" val="tx"/>
                    </a:ext>
                  </a:extLst>
                </a:hlinkClick>
              </a:rPr>
              <a:t>Discussion: “Including Diverse Populations in Medical Studies</a:t>
            </a:r>
            <a:r>
              <a:rPr lang="en" sz="2500">
                <a:solidFill>
                  <a:schemeClr val="lt1"/>
                </a:solidFill>
              </a:rPr>
              <a:t>”</a:t>
            </a:r>
            <a:endParaRPr sz="25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74"/>
          <p:cNvSpPr txBox="1">
            <a:spLocks noGrp="1"/>
          </p:cNvSpPr>
          <p:nvPr>
            <p:ph type="body" idx="4294967295"/>
          </p:nvPr>
        </p:nvSpPr>
        <p:spPr>
          <a:xfrm>
            <a:off x="363550" y="1051549"/>
            <a:ext cx="8416800" cy="3087984"/>
          </a:xfrm>
          <a:prstGeom prst="rect">
            <a:avLst/>
          </a:prstGeom>
        </p:spPr>
        <p:txBody>
          <a:bodyPr spcFirstLastPara="1" wrap="square" lIns="91425" tIns="45700" rIns="91425" bIns="45700" anchor="t" anchorCtr="0">
            <a:spAutoFit/>
          </a:bodyPr>
          <a:lstStyle/>
          <a:p>
            <a:pPr marL="457200" lvl="0" indent="-354330" algn="l" rtl="0">
              <a:spcBef>
                <a:spcPts val="600"/>
              </a:spcBef>
              <a:spcAft>
                <a:spcPts val="0"/>
              </a:spcAft>
              <a:buClr>
                <a:schemeClr val="lt1"/>
              </a:buClr>
              <a:buSzPts val="198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Why is racial and ethnic diversity important in clinical trials?</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1000"/>
              </a:spcBef>
              <a:spcAft>
                <a:spcPts val="0"/>
              </a:spcAft>
              <a:buClr>
                <a:schemeClr val="lt1"/>
              </a:buClr>
              <a:buSzPts val="198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What steps has the NIH been taking to increase the percentage of women and minorities in clinical trials?</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914400" lvl="1" indent="-342900" algn="l" rtl="0">
              <a:spcBef>
                <a:spcPts val="1000"/>
              </a:spcBef>
              <a:spcAft>
                <a:spcPts val="0"/>
              </a:spcAft>
              <a:buClr>
                <a:schemeClr val="lt1"/>
              </a:buClr>
              <a:buSzPts val="180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How effective have these changes been so far?</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1000"/>
              </a:spcBef>
              <a:spcAft>
                <a:spcPts val="0"/>
              </a:spcAft>
              <a:buClr>
                <a:schemeClr val="lt1"/>
              </a:buClr>
              <a:buSzPts val="198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Describe some barriers to participation in clinical trials by minorities. </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914400" lvl="1" indent="-342900" algn="l" rtl="0">
              <a:spcBef>
                <a:spcPts val="1000"/>
              </a:spcBef>
              <a:spcAft>
                <a:spcPts val="1000"/>
              </a:spcAft>
              <a:buClr>
                <a:schemeClr val="lt1"/>
              </a:buClr>
              <a:buSzPts val="180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Provide some historical examples that might explain some of these barriers.</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p:txBody>
      </p:sp>
      <p:sp>
        <p:nvSpPr>
          <p:cNvPr id="387" name="Google Shape;387;p74"/>
          <p:cNvSpPr txBox="1">
            <a:spLocks noGrp="1"/>
          </p:cNvSpPr>
          <p:nvPr>
            <p:ph type="title" idx="4294967295"/>
          </p:nvPr>
        </p:nvSpPr>
        <p:spPr>
          <a:xfrm>
            <a:off x="363550" y="86575"/>
            <a:ext cx="8628900" cy="8928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Clr>
                <a:schemeClr val="dk1"/>
              </a:buClr>
              <a:buSzPts val="1100"/>
              <a:buFont typeface="Arial"/>
              <a:buNone/>
            </a:pPr>
            <a:r>
              <a:rPr lang="en" dirty="0">
                <a:solidFill>
                  <a:schemeClr val="lt1"/>
                </a:solidFill>
                <a:uFill>
                  <a:noFill/>
                </a:uFill>
                <a:hlinkClick r:id="rId3" action="ppaction://hlinksldjump">
                  <a:extLst>
                    <a:ext uri="{A12FA001-AC4F-418D-AE19-62706E023703}">
                      <ahyp:hlinkClr xmlns:ahyp="http://schemas.microsoft.com/office/drawing/2018/hyperlinkcolor" val="tx"/>
                    </a:ext>
                  </a:extLst>
                </a:hlinkClick>
              </a:rPr>
              <a:t>Discussion: “Including Diverse Populations in Medical Studies</a:t>
            </a:r>
            <a:r>
              <a:rPr lang="en" dirty="0">
                <a:solidFill>
                  <a:schemeClr val="lt1"/>
                </a:solidFill>
              </a:rPr>
              <a:t>” (continued)</a:t>
            </a:r>
            <a:endParaRPr dirty="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75"/>
          <p:cNvSpPr txBox="1">
            <a:spLocks noGrp="1"/>
          </p:cNvSpPr>
          <p:nvPr>
            <p:ph type="title" idx="4294967295"/>
          </p:nvPr>
        </p:nvSpPr>
        <p:spPr>
          <a:xfrm>
            <a:off x="363600" y="76475"/>
            <a:ext cx="8663700" cy="8619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Clr>
                <a:schemeClr val="dk1"/>
              </a:buClr>
              <a:buSzPts val="1100"/>
              <a:buFont typeface="Arial"/>
              <a:buNone/>
            </a:pPr>
            <a:r>
              <a:rPr lang="en" sz="2500">
                <a:solidFill>
                  <a:schemeClr val="lt1"/>
                </a:solidFill>
                <a:uFill>
                  <a:noFill/>
                </a:uFill>
                <a:hlinkClick r:id="rId3" action="ppaction://hlinksldjump">
                  <a:extLst>
                    <a:ext uri="{A12FA001-AC4F-418D-AE19-62706E023703}">
                      <ahyp:hlinkClr xmlns:ahyp="http://schemas.microsoft.com/office/drawing/2018/hyperlinkcolor" val="tx"/>
                    </a:ext>
                  </a:extLst>
                </a:hlinkClick>
              </a:rPr>
              <a:t>Discussion: “Including Diverse Populations in Medical Studies</a:t>
            </a:r>
            <a:r>
              <a:rPr lang="en" sz="2500">
                <a:solidFill>
                  <a:schemeClr val="lt1"/>
                </a:solidFill>
              </a:rPr>
              <a:t>,” continued</a:t>
            </a:r>
            <a:endParaRPr sz="2500">
              <a:solidFill>
                <a:schemeClr val="lt1"/>
              </a:solidFill>
            </a:endParaRPr>
          </a:p>
        </p:txBody>
      </p:sp>
      <p:sp>
        <p:nvSpPr>
          <p:cNvPr id="393" name="Google Shape;393;p75"/>
          <p:cNvSpPr txBox="1"/>
          <p:nvPr/>
        </p:nvSpPr>
        <p:spPr>
          <a:xfrm>
            <a:off x="365760" y="1051560"/>
            <a:ext cx="7833600" cy="2210831"/>
          </a:xfrm>
          <a:prstGeom prst="rect">
            <a:avLst/>
          </a:prstGeom>
          <a:noFill/>
          <a:ln>
            <a:noFill/>
          </a:ln>
        </p:spPr>
        <p:txBody>
          <a:bodyPr spcFirstLastPara="1" wrap="square" lIns="91425" tIns="91425" rIns="91425" bIns="91425" anchor="t" anchorCtr="0">
            <a:spAutoFit/>
          </a:bodyPr>
          <a:lstStyle/>
          <a:p>
            <a:pPr marL="457200" lvl="0" indent="-354330" algn="l" rtl="0">
              <a:spcBef>
                <a:spcPts val="600"/>
              </a:spcBef>
              <a:spcAft>
                <a:spcPts val="0"/>
              </a:spcAft>
              <a:buClr>
                <a:schemeClr val="lt1"/>
              </a:buClr>
              <a:buSzPts val="1980"/>
              <a:buChar char="•"/>
            </a:pPr>
            <a:r>
              <a:rPr lang="en" sz="2200" dirty="0">
                <a:solidFill>
                  <a:schemeClr val="lt1"/>
                </a:solidFill>
                <a:latin typeface="Calibri" panose="020F0502020204030204" pitchFamily="34" charset="0"/>
                <a:ea typeface="Calibri" panose="020F0502020204030204" pitchFamily="34" charset="0"/>
                <a:cs typeface="Calibri" panose="020F0502020204030204" pitchFamily="34" charset="0"/>
              </a:rPr>
              <a:t>What other forms of diversity might be important to consider in clinical trials?</a:t>
            </a:r>
            <a:endParaRPr sz="220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1000"/>
              </a:spcBef>
              <a:spcAft>
                <a:spcPts val="0"/>
              </a:spcAft>
              <a:buClr>
                <a:schemeClr val="lt1"/>
              </a:buClr>
              <a:buSzPts val="1980"/>
              <a:buChar char="•"/>
            </a:pPr>
            <a:r>
              <a:rPr lang="en" sz="2200" dirty="0">
                <a:solidFill>
                  <a:schemeClr val="lt1"/>
                </a:solidFill>
                <a:latin typeface="Calibri" panose="020F0502020204030204" pitchFamily="34" charset="0"/>
                <a:ea typeface="Calibri" panose="020F0502020204030204" pitchFamily="34" charset="0"/>
                <a:cs typeface="Calibri" panose="020F0502020204030204" pitchFamily="34" charset="0"/>
              </a:rPr>
              <a:t>What are the dangers of combining data for large categories of minorities?</a:t>
            </a:r>
            <a:endParaRPr sz="220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000"/>
              </a:spcBef>
              <a:spcAft>
                <a:spcPts val="0"/>
              </a:spcAft>
              <a:buNone/>
            </a:pPr>
            <a:endParaRPr sz="2200" dirty="0">
              <a:solidFill>
                <a:schemeClr val="lt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76"/>
          <p:cNvSpPr txBox="1">
            <a:spLocks noGrp="1"/>
          </p:cNvSpPr>
          <p:nvPr>
            <p:ph type="title" idx="4294967295"/>
          </p:nvPr>
        </p:nvSpPr>
        <p:spPr>
          <a:xfrm>
            <a:off x="311700" y="445025"/>
            <a:ext cx="8520600" cy="4926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 u="sng">
                <a:solidFill>
                  <a:schemeClr val="hlink"/>
                </a:solidFill>
                <a:hlinkClick r:id="rId3" action="ppaction://hlinksldjump"/>
              </a:rPr>
              <a:t>Slide 1.14</a:t>
            </a:r>
            <a:endParaRPr/>
          </a:p>
        </p:txBody>
      </p:sp>
      <p:grpSp>
        <p:nvGrpSpPr>
          <p:cNvPr id="3" name="Group 2">
            <a:extLst>
              <a:ext uri="{FF2B5EF4-FFF2-40B4-BE49-F238E27FC236}">
                <a16:creationId xmlns:a16="http://schemas.microsoft.com/office/drawing/2014/main" id="{A5135772-E324-DE71-CE11-0E7E3FEE12FE}"/>
              </a:ext>
            </a:extLst>
          </p:cNvPr>
          <p:cNvGrpSpPr/>
          <p:nvPr/>
        </p:nvGrpSpPr>
        <p:grpSpPr>
          <a:xfrm>
            <a:off x="0" y="0"/>
            <a:ext cx="9144000" cy="5143503"/>
            <a:chOff x="2806212" y="2571750"/>
            <a:chExt cx="9144000" cy="5143503"/>
          </a:xfrm>
        </p:grpSpPr>
        <p:pic>
          <p:nvPicPr>
            <p:cNvPr id="400" name="Google Shape;400;p76" title="EPM Slides and Horizontal Graphics.png"/>
            <p:cNvPicPr preferRelativeResize="0"/>
            <p:nvPr/>
          </p:nvPicPr>
          <p:blipFill rotWithShape="1">
            <a:blip r:embed="rId4">
              <a:alphaModFix/>
            </a:blip>
            <a:srcRect/>
            <a:stretch/>
          </p:blipFill>
          <p:spPr>
            <a:xfrm>
              <a:off x="2806212" y="2571750"/>
              <a:ext cx="9143995" cy="5143503"/>
            </a:xfrm>
            <a:prstGeom prst="rect">
              <a:avLst/>
            </a:prstGeom>
            <a:noFill/>
            <a:ln>
              <a:noFill/>
            </a:ln>
          </p:spPr>
        </p:pic>
        <p:pic>
          <p:nvPicPr>
            <p:cNvPr id="2" name="Picture 1" descr="A close-up of a logo&#10;&#10;AI-generated content may be incorrect.">
              <a:extLst>
                <a:ext uri="{FF2B5EF4-FFF2-40B4-BE49-F238E27FC236}">
                  <a16:creationId xmlns:a16="http://schemas.microsoft.com/office/drawing/2014/main" id="{8BE154EB-5899-F63C-13B3-64FA6B0A01F1}"/>
                </a:ext>
              </a:extLst>
            </p:cNvPr>
            <p:cNvPicPr>
              <a:picLocks noChangeAspect="1"/>
            </p:cNvPicPr>
            <p:nvPr/>
          </p:nvPicPr>
          <p:blipFill>
            <a:blip r:embed="rId5"/>
            <a:stretch>
              <a:fillRect/>
            </a:stretch>
          </p:blipFill>
          <p:spPr>
            <a:xfrm>
              <a:off x="9825404" y="2589649"/>
              <a:ext cx="2124808" cy="559777"/>
            </a:xfrm>
            <a:prstGeom prst="rect">
              <a:avLst/>
            </a:prstGeom>
          </p:spPr>
        </p:pic>
      </p:grpSp>
      <p:sp>
        <p:nvSpPr>
          <p:cNvPr id="399" name="Google Shape;399;p76"/>
          <p:cNvSpPr/>
          <p:nvPr/>
        </p:nvSpPr>
        <p:spPr>
          <a:xfrm>
            <a:off x="737422" y="3155029"/>
            <a:ext cx="1147220" cy="1139810"/>
          </a:xfrm>
          <a:prstGeom prst="ellipse">
            <a:avLst/>
          </a:prstGeom>
          <a:noFill/>
          <a:ln w="57150" cap="flat" cmpd="sng">
            <a:solidFill>
              <a:srgbClr val="FF67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77"/>
          <p:cNvSpPr txBox="1">
            <a:spLocks noGrp="1"/>
          </p:cNvSpPr>
          <p:nvPr>
            <p:ph type="title" idx="4294967295"/>
          </p:nvPr>
        </p:nvSpPr>
        <p:spPr>
          <a:xfrm>
            <a:off x="363538" y="440247"/>
            <a:ext cx="8416800" cy="4926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
                <a:solidFill>
                  <a:schemeClr val="lt1"/>
                </a:solidFill>
                <a:uFill>
                  <a:noFill/>
                </a:uFill>
                <a:hlinkClick r:id="rId3" action="ppaction://hlinksldjump">
                  <a:extLst>
                    <a:ext uri="{A12FA001-AC4F-418D-AE19-62706E023703}">
                      <ahyp:hlinkClr xmlns:ahyp="http://schemas.microsoft.com/office/drawing/2018/hyperlinkcolor" val="tx"/>
                    </a:ext>
                  </a:extLst>
                </a:hlinkClick>
              </a:rPr>
              <a:t>Reading: “Balancing Prevention and Risk”</a:t>
            </a:r>
            <a:endParaRPr>
              <a:solidFill>
                <a:schemeClr val="lt1"/>
              </a:solidFill>
            </a:endParaRPr>
          </a:p>
        </p:txBody>
      </p:sp>
      <p:sp>
        <p:nvSpPr>
          <p:cNvPr id="406" name="Google Shape;406;p77"/>
          <p:cNvSpPr txBox="1">
            <a:spLocks noGrp="1"/>
          </p:cNvSpPr>
          <p:nvPr>
            <p:ph type="body" idx="4294967295"/>
          </p:nvPr>
        </p:nvSpPr>
        <p:spPr>
          <a:xfrm>
            <a:off x="363550" y="1280150"/>
            <a:ext cx="4695300" cy="7989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None/>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Use the data tables after the reading to answer the questions on RM 1.3</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p:txBody>
      </p:sp>
      <p:pic>
        <p:nvPicPr>
          <p:cNvPr id="407" name="Google Shape;407;p77" title="EPM RM 1.3 page 2.jpg"/>
          <p:cNvPicPr preferRelativeResize="0"/>
          <p:nvPr/>
        </p:nvPicPr>
        <p:blipFill>
          <a:blip r:embed="rId4">
            <a:alphaModFix/>
          </a:blip>
          <a:stretch>
            <a:fillRect/>
          </a:stretch>
        </p:blipFill>
        <p:spPr>
          <a:xfrm rot="134992">
            <a:off x="6283663" y="936801"/>
            <a:ext cx="2730784" cy="3529584"/>
          </a:xfrm>
          <a:prstGeom prst="rect">
            <a:avLst/>
          </a:prstGeom>
          <a:noFill/>
          <a:ln w="9525" cap="flat" cmpd="sng">
            <a:solidFill>
              <a:schemeClr val="dk2"/>
            </a:solidFill>
            <a:prstDash val="solid"/>
            <a:round/>
            <a:headEnd type="none" w="sm" len="sm"/>
            <a:tailEnd type="none" w="sm" len="sm"/>
          </a:ln>
        </p:spPr>
      </p:pic>
      <p:pic>
        <p:nvPicPr>
          <p:cNvPr id="408" name="Google Shape;408;p77" title="Screenshot 2025-04-29 at 2.43.13 PM.png"/>
          <p:cNvPicPr preferRelativeResize="0"/>
          <p:nvPr/>
        </p:nvPicPr>
        <p:blipFill>
          <a:blip r:embed="rId5">
            <a:alphaModFix/>
          </a:blip>
          <a:stretch>
            <a:fillRect/>
          </a:stretch>
        </p:blipFill>
        <p:spPr>
          <a:xfrm>
            <a:off x="5200223" y="934450"/>
            <a:ext cx="2721496" cy="352958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78"/>
          <p:cNvSpPr txBox="1">
            <a:spLocks noGrp="1"/>
          </p:cNvSpPr>
          <p:nvPr>
            <p:ph type="body" idx="4294967295"/>
          </p:nvPr>
        </p:nvSpPr>
        <p:spPr>
          <a:xfrm>
            <a:off x="171450" y="975350"/>
            <a:ext cx="5625900" cy="37203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None/>
            </a:pPr>
            <a:r>
              <a:rPr lang="en" sz="2100" dirty="0">
                <a:solidFill>
                  <a:schemeClr val="lt1"/>
                </a:solidFill>
                <a:latin typeface="Calibri" panose="020F0502020204030204" pitchFamily="34" charset="0"/>
                <a:ea typeface="Calibri" panose="020F0502020204030204" pitchFamily="34" charset="0"/>
                <a:cs typeface="Calibri" panose="020F0502020204030204" pitchFamily="34" charset="0"/>
              </a:rPr>
              <a:t>Age: </a:t>
            </a:r>
            <a:r>
              <a:rPr lang="en" sz="2100" b="0" dirty="0">
                <a:solidFill>
                  <a:schemeClr val="lt1"/>
                </a:solidFill>
                <a:latin typeface="Calibri" panose="020F0502020204030204" pitchFamily="34" charset="0"/>
                <a:ea typeface="Calibri" panose="020F0502020204030204" pitchFamily="34" charset="0"/>
                <a:cs typeface="Calibri" panose="020F0502020204030204" pitchFamily="34" charset="0"/>
              </a:rPr>
              <a:t>64</a:t>
            </a:r>
            <a:endParaRPr sz="2100"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2100" dirty="0">
                <a:solidFill>
                  <a:schemeClr val="lt1"/>
                </a:solidFill>
                <a:latin typeface="Calibri" panose="020F0502020204030204" pitchFamily="34" charset="0"/>
                <a:ea typeface="Calibri" panose="020F0502020204030204" pitchFamily="34" charset="0"/>
                <a:cs typeface="Calibri" panose="020F0502020204030204" pitchFamily="34" charset="0"/>
              </a:rPr>
              <a:t>Race: </a:t>
            </a:r>
            <a:r>
              <a:rPr lang="en" sz="2100" b="0" dirty="0">
                <a:solidFill>
                  <a:schemeClr val="lt1"/>
                </a:solidFill>
                <a:latin typeface="Calibri" panose="020F0502020204030204" pitchFamily="34" charset="0"/>
                <a:ea typeface="Calibri" panose="020F0502020204030204" pitchFamily="34" charset="0"/>
                <a:cs typeface="Calibri" panose="020F0502020204030204" pitchFamily="34" charset="0"/>
              </a:rPr>
              <a:t>Mixed-race (Black and White). </a:t>
            </a:r>
            <a:endParaRPr sz="2100"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2100" dirty="0">
                <a:solidFill>
                  <a:schemeClr val="lt1"/>
                </a:solidFill>
                <a:latin typeface="Calibri" panose="020F0502020204030204" pitchFamily="34" charset="0"/>
                <a:ea typeface="Calibri" panose="020F0502020204030204" pitchFamily="34" charset="0"/>
                <a:cs typeface="Calibri" panose="020F0502020204030204" pitchFamily="34" charset="0"/>
              </a:rPr>
              <a:t>Family history: </a:t>
            </a:r>
            <a:r>
              <a:rPr lang="en" sz="2100" b="0" dirty="0">
                <a:solidFill>
                  <a:schemeClr val="lt1"/>
                </a:solidFill>
                <a:latin typeface="Calibri" panose="020F0502020204030204" pitchFamily="34" charset="0"/>
                <a:ea typeface="Calibri" panose="020F0502020204030204" pitchFamily="34" charset="0"/>
                <a:cs typeface="Calibri" panose="020F0502020204030204" pitchFamily="34" charset="0"/>
              </a:rPr>
              <a:t>Her father (Black) had heart disease and diabetes, and his ancestry was West African. Her mom (White) had high cholesterol and metabolic syndrome, and her ancestry was European (British Isles).</a:t>
            </a:r>
            <a:endParaRPr sz="2100"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600"/>
              </a:spcBef>
              <a:spcAft>
                <a:spcPts val="0"/>
              </a:spcAft>
              <a:buNone/>
            </a:pPr>
            <a:r>
              <a:rPr lang="en" sz="2100" dirty="0">
                <a:solidFill>
                  <a:schemeClr val="lt1"/>
                </a:solidFill>
                <a:latin typeface="Calibri" panose="020F0502020204030204" pitchFamily="34" charset="0"/>
                <a:ea typeface="Calibri" panose="020F0502020204030204" pitchFamily="34" charset="0"/>
                <a:cs typeface="Calibri" panose="020F0502020204030204" pitchFamily="34" charset="0"/>
              </a:rPr>
              <a:t>Health conditions: </a:t>
            </a:r>
            <a:r>
              <a:rPr lang="en" sz="2100" b="0" dirty="0">
                <a:solidFill>
                  <a:schemeClr val="lt1"/>
                </a:solidFill>
                <a:latin typeface="Calibri" panose="020F0502020204030204" pitchFamily="34" charset="0"/>
                <a:ea typeface="Calibri" panose="020F0502020204030204" pitchFamily="34" charset="0"/>
                <a:cs typeface="Calibri" panose="020F0502020204030204" pitchFamily="34" charset="0"/>
              </a:rPr>
              <a:t>Metabolic syndrome, arthritis, glaucoma, angina, high cholesterol</a:t>
            </a:r>
            <a:endParaRPr sz="2100"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60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60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414" name="Google Shape;414;p78"/>
          <p:cNvSpPr txBox="1">
            <a:spLocks noGrp="1"/>
          </p:cNvSpPr>
          <p:nvPr>
            <p:ph type="title" idx="4294967295"/>
          </p:nvPr>
        </p:nvSpPr>
        <p:spPr>
          <a:xfrm>
            <a:off x="363538" y="440247"/>
            <a:ext cx="8416800" cy="4926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
                <a:solidFill>
                  <a:schemeClr val="lt1"/>
                </a:solidFill>
                <a:uFill>
                  <a:noFill/>
                </a:uFill>
                <a:hlinkClick r:id="rId3" action="ppaction://hlinksldjump">
                  <a:extLst>
                    <a:ext uri="{A12FA001-AC4F-418D-AE19-62706E023703}">
                      <ahyp:hlinkClr xmlns:ahyp="http://schemas.microsoft.com/office/drawing/2018/hyperlinkcolor" val="tx"/>
                    </a:ext>
                  </a:extLst>
                </a:hlinkClick>
              </a:rPr>
              <a:t>Review: Renee Jackson’s medical history</a:t>
            </a:r>
            <a:endParaRPr>
              <a:solidFill>
                <a:schemeClr val="lt1"/>
              </a:solidFill>
            </a:endParaRPr>
          </a:p>
        </p:txBody>
      </p:sp>
      <p:pic>
        <p:nvPicPr>
          <p:cNvPr id="415" name="Google Shape;415;p78"/>
          <p:cNvPicPr preferRelativeResize="0"/>
          <p:nvPr/>
        </p:nvPicPr>
        <p:blipFill>
          <a:blip r:embed="rId4">
            <a:alphaModFix/>
          </a:blip>
          <a:stretch>
            <a:fillRect/>
          </a:stretch>
        </p:blipFill>
        <p:spPr>
          <a:xfrm>
            <a:off x="5838825" y="1397225"/>
            <a:ext cx="3235323" cy="23111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9"/>
          <p:cNvSpPr txBox="1">
            <a:spLocks noGrp="1"/>
          </p:cNvSpPr>
          <p:nvPr>
            <p:ph type="title" idx="4294967295"/>
          </p:nvPr>
        </p:nvSpPr>
        <p:spPr>
          <a:xfrm>
            <a:off x="363538" y="440247"/>
            <a:ext cx="8416800" cy="4926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
                <a:solidFill>
                  <a:schemeClr val="dk1"/>
                </a:solidFill>
                <a:uFill>
                  <a:noFill/>
                </a:uFill>
                <a:hlinkClick r:id="rId3" action="ppaction://hlinksldjump">
                  <a:extLst>
                    <a:ext uri="{A12FA001-AC4F-418D-AE19-62706E023703}">
                      <ahyp:hlinkClr xmlns:ahyp="http://schemas.microsoft.com/office/drawing/2018/hyperlinkcolor" val="tx"/>
                    </a:ext>
                  </a:extLst>
                </a:hlinkClick>
              </a:rPr>
              <a:t>How Plavix works</a:t>
            </a:r>
            <a:endParaRPr>
              <a:solidFill>
                <a:schemeClr val="dk1"/>
              </a:solidFill>
            </a:endParaRPr>
          </a:p>
        </p:txBody>
      </p:sp>
      <p:pic>
        <p:nvPicPr>
          <p:cNvPr id="421" name="Google Shape;421;p79"/>
          <p:cNvPicPr preferRelativeResize="0"/>
          <p:nvPr/>
        </p:nvPicPr>
        <p:blipFill>
          <a:blip r:embed="rId4">
            <a:alphaModFix/>
          </a:blip>
          <a:stretch>
            <a:fillRect/>
          </a:stretch>
        </p:blipFill>
        <p:spPr>
          <a:xfrm>
            <a:off x="-24150" y="-76200"/>
            <a:ext cx="9244349" cy="5199949"/>
          </a:xfrm>
          <a:prstGeom prst="rect">
            <a:avLst/>
          </a:prstGeom>
          <a:noFill/>
          <a:ln>
            <a:noFill/>
          </a:ln>
        </p:spPr>
      </p:pic>
      <p:sp>
        <p:nvSpPr>
          <p:cNvPr id="2" name="TextBox 1">
            <a:extLst>
              <a:ext uri="{FF2B5EF4-FFF2-40B4-BE49-F238E27FC236}">
                <a16:creationId xmlns:a16="http://schemas.microsoft.com/office/drawing/2014/main" id="{0F0C5413-4DE6-A76C-0C2C-BA6D64B70A43}"/>
              </a:ext>
            </a:extLst>
          </p:cNvPr>
          <p:cNvSpPr txBox="1"/>
          <p:nvPr/>
        </p:nvSpPr>
        <p:spPr>
          <a:xfrm>
            <a:off x="4381438" y="4889500"/>
            <a:ext cx="381000" cy="184666"/>
          </a:xfrm>
          <a:prstGeom prst="rect">
            <a:avLst/>
          </a:prstGeom>
          <a:noFill/>
        </p:spPr>
        <p:txBody>
          <a:bodyPr wrap="square" rtlCol="0">
            <a:spAutoFit/>
          </a:bodyPr>
          <a:lstStyle/>
          <a:p>
            <a:r>
              <a:rPr lang="en-US" sz="600" b="1" dirty="0">
                <a:latin typeface="Calibri" panose="020F0502020204030204" pitchFamily="34" charset="0"/>
                <a:ea typeface="Calibri" panose="020F0502020204030204" pitchFamily="34" charset="0"/>
                <a:cs typeface="Calibri" panose="020F0502020204030204" pitchFamily="34" charset="0"/>
              </a:rPr>
              <a:t>1.19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62"/>
          <p:cNvSpPr txBox="1">
            <a:spLocks noGrp="1"/>
          </p:cNvSpPr>
          <p:nvPr>
            <p:ph type="title"/>
          </p:nvPr>
        </p:nvSpPr>
        <p:spPr>
          <a:xfrm>
            <a:off x="323113" y="379540"/>
            <a:ext cx="8416800" cy="4926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
                <a:solidFill>
                  <a:schemeClr val="lt1"/>
                </a:solidFill>
              </a:rPr>
              <a:t>Chapter 1: What’s the right medicine?</a:t>
            </a:r>
            <a:endParaRPr>
              <a:solidFill>
                <a:schemeClr val="lt1"/>
              </a:solidFill>
            </a:endParaRPr>
          </a:p>
        </p:txBody>
      </p:sp>
      <p:pic>
        <p:nvPicPr>
          <p:cNvPr id="309" name="Google Shape;309;p62"/>
          <p:cNvPicPr preferRelativeResize="0"/>
          <p:nvPr/>
        </p:nvPicPr>
        <p:blipFill rotWithShape="1">
          <a:blip r:embed="rId3">
            <a:alphaModFix/>
          </a:blip>
          <a:srcRect t="6656" b="20753"/>
          <a:stretch/>
        </p:blipFill>
        <p:spPr>
          <a:xfrm>
            <a:off x="0" y="952500"/>
            <a:ext cx="9144005" cy="3733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80"/>
          <p:cNvSpPr txBox="1">
            <a:spLocks noGrp="1"/>
          </p:cNvSpPr>
          <p:nvPr>
            <p:ph type="body" idx="4294967295"/>
          </p:nvPr>
        </p:nvSpPr>
        <p:spPr>
          <a:xfrm>
            <a:off x="363538" y="970532"/>
            <a:ext cx="5257333" cy="3050700"/>
          </a:xfrm>
          <a:prstGeom prst="rect">
            <a:avLst/>
          </a:prstGeom>
        </p:spPr>
        <p:txBody>
          <a:bodyPr spcFirstLastPara="1" wrap="square" lIns="91425" tIns="45700" rIns="91425" bIns="45700" anchor="t" anchorCtr="0">
            <a:noAutofit/>
          </a:bodyPr>
          <a:lstStyle/>
          <a:p>
            <a:pPr marL="457200" lvl="0" indent="-354330" algn="l" rtl="0">
              <a:spcBef>
                <a:spcPts val="600"/>
              </a:spcBef>
              <a:spcAft>
                <a:spcPts val="0"/>
              </a:spcAft>
              <a:buClr>
                <a:schemeClr val="lt1"/>
              </a:buClr>
              <a:buSzPts val="198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Ms. Jackson wants to know why Dr. Silva has asked her questions about her family history, including her race and medical history.</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1000"/>
              </a:spcBef>
              <a:spcAft>
                <a:spcPts val="0"/>
              </a:spcAft>
              <a:buClr>
                <a:schemeClr val="lt1"/>
              </a:buClr>
              <a:buSzPts val="198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If you are Dr. Silva, what do you tell her about genetic variation in the expression of the CYP2C19 gene and how that might affect treatment recommendations?</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p:txBody>
      </p:sp>
      <p:sp>
        <p:nvSpPr>
          <p:cNvPr id="427" name="Google Shape;427;p80"/>
          <p:cNvSpPr txBox="1">
            <a:spLocks noGrp="1"/>
          </p:cNvSpPr>
          <p:nvPr>
            <p:ph type="title" idx="4294967295"/>
          </p:nvPr>
        </p:nvSpPr>
        <p:spPr>
          <a:xfrm>
            <a:off x="363538" y="440247"/>
            <a:ext cx="8416800" cy="4926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
                <a:solidFill>
                  <a:schemeClr val="lt1"/>
                </a:solidFill>
                <a:uFill>
                  <a:noFill/>
                </a:uFill>
                <a:hlinkClick r:id="rId3" action="ppaction://hlinksldjump">
                  <a:extLst>
                    <a:ext uri="{A12FA001-AC4F-418D-AE19-62706E023703}">
                      <ahyp:hlinkClr xmlns:ahyp="http://schemas.microsoft.com/office/drawing/2018/hyperlinkcolor" val="tx"/>
                    </a:ext>
                  </a:extLst>
                </a:hlinkClick>
              </a:rPr>
              <a:t>Discussion: “Balancing Prevention and Risk</a:t>
            </a:r>
            <a:r>
              <a:rPr lang="en">
                <a:solidFill>
                  <a:schemeClr val="lt1"/>
                </a:solidFill>
              </a:rPr>
              <a:t>”</a:t>
            </a:r>
            <a:endParaRPr>
              <a:solidFill>
                <a:schemeClr val="lt1"/>
              </a:solidFill>
            </a:endParaRPr>
          </a:p>
        </p:txBody>
      </p:sp>
      <p:pic>
        <p:nvPicPr>
          <p:cNvPr id="428" name="Google Shape;428;p80"/>
          <p:cNvPicPr preferRelativeResize="0"/>
          <p:nvPr/>
        </p:nvPicPr>
        <p:blipFill rotWithShape="1">
          <a:blip r:embed="rId4">
            <a:alphaModFix/>
          </a:blip>
          <a:srcRect l="27361" r="14073"/>
          <a:stretch/>
        </p:blipFill>
        <p:spPr>
          <a:xfrm>
            <a:off x="5739075" y="1221026"/>
            <a:ext cx="3176323" cy="30507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81"/>
          <p:cNvSpPr txBox="1">
            <a:spLocks noGrp="1"/>
          </p:cNvSpPr>
          <p:nvPr>
            <p:ph type="body" idx="4294967295"/>
          </p:nvPr>
        </p:nvSpPr>
        <p:spPr>
          <a:xfrm>
            <a:off x="165050" y="1127750"/>
            <a:ext cx="8615400" cy="3142500"/>
          </a:xfrm>
          <a:prstGeom prst="rect">
            <a:avLst/>
          </a:prstGeom>
        </p:spPr>
        <p:txBody>
          <a:bodyPr spcFirstLastPara="1" wrap="square" lIns="91425" tIns="45700" rIns="91425" bIns="45700" anchor="t" anchorCtr="0">
            <a:noAutofit/>
          </a:bodyPr>
          <a:lstStyle/>
          <a:p>
            <a:pPr marL="457200" lvl="0" indent="-354330" algn="l" rtl="0">
              <a:spcBef>
                <a:spcPts val="600"/>
              </a:spcBef>
              <a:spcAft>
                <a:spcPts val="0"/>
              </a:spcAft>
              <a:buClr>
                <a:schemeClr val="lt1"/>
              </a:buClr>
              <a:buSzPts val="198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Although Dr. Silva doesn’t know Ms. Jackson’s genotype yet, if she reviews her medical history, she can estimate Ms. Jackson’s risk of adverse events from PCI (angioplasty) based on her racial background. </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1000"/>
              </a:spcBef>
              <a:spcAft>
                <a:spcPts val="0"/>
              </a:spcAft>
              <a:buClr>
                <a:schemeClr val="lt1"/>
              </a:buClr>
              <a:buSzPts val="198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What is the frequency of likely intermediate, intermediate, likely poor, and poor metabolizers of clopidogrel in African Americans?</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1000"/>
              </a:spcBef>
              <a:spcAft>
                <a:spcPts val="1000"/>
              </a:spcAft>
              <a:buClr>
                <a:schemeClr val="lt1"/>
              </a:buClr>
              <a:buSzPts val="198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How about for people of European ancestry (this includes White Americans)? </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p:txBody>
      </p:sp>
      <p:sp>
        <p:nvSpPr>
          <p:cNvPr id="434" name="Google Shape;434;p81"/>
          <p:cNvSpPr txBox="1">
            <a:spLocks noGrp="1"/>
          </p:cNvSpPr>
          <p:nvPr>
            <p:ph type="title" idx="4294967295"/>
          </p:nvPr>
        </p:nvSpPr>
        <p:spPr>
          <a:xfrm>
            <a:off x="363538" y="440247"/>
            <a:ext cx="8416800" cy="4926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Clr>
                <a:schemeClr val="dk1"/>
              </a:buClr>
              <a:buSzPts val="1100"/>
              <a:buFont typeface="Arial"/>
              <a:buNone/>
            </a:pPr>
            <a:r>
              <a:rPr lang="en">
                <a:solidFill>
                  <a:schemeClr val="lt1"/>
                </a:solidFill>
                <a:uFill>
                  <a:noFill/>
                </a:uFill>
                <a:hlinkClick r:id="rId3" action="ppaction://hlinksldjump">
                  <a:extLst>
                    <a:ext uri="{A12FA001-AC4F-418D-AE19-62706E023703}">
                      <ahyp:hlinkClr xmlns:ahyp="http://schemas.microsoft.com/office/drawing/2018/hyperlinkcolor" val="tx"/>
                    </a:ext>
                  </a:extLst>
                </a:hlinkClick>
              </a:rPr>
              <a:t>Discussion: “Balancing Prevention and Risk</a:t>
            </a:r>
            <a:r>
              <a:rPr lang="en">
                <a:solidFill>
                  <a:schemeClr val="lt1"/>
                </a:solidFill>
              </a:rPr>
              <a:t>,” continued</a:t>
            </a:r>
            <a:endParaRPr>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82"/>
          <p:cNvSpPr txBox="1">
            <a:spLocks noGrp="1"/>
          </p:cNvSpPr>
          <p:nvPr>
            <p:ph type="title" idx="4294967295"/>
          </p:nvPr>
        </p:nvSpPr>
        <p:spPr>
          <a:xfrm>
            <a:off x="363538" y="440247"/>
            <a:ext cx="8416800" cy="4926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
                <a:solidFill>
                  <a:schemeClr val="lt1"/>
                </a:solidFill>
                <a:uFill>
                  <a:noFill/>
                </a:uFill>
                <a:hlinkClick r:id="rId3" action="ppaction://hlinksldjump">
                  <a:extLst>
                    <a:ext uri="{A12FA001-AC4F-418D-AE19-62706E023703}">
                      <ahyp:hlinkClr xmlns:ahyp="http://schemas.microsoft.com/office/drawing/2018/hyperlinkcolor" val="tx"/>
                    </a:ext>
                  </a:extLst>
                </a:hlinkClick>
              </a:rPr>
              <a:t>Discussion: “Balancing Prevention and Risk</a:t>
            </a:r>
            <a:r>
              <a:rPr lang="en">
                <a:solidFill>
                  <a:schemeClr val="lt1"/>
                </a:solidFill>
              </a:rPr>
              <a:t>,” continued</a:t>
            </a:r>
            <a:endParaRPr>
              <a:solidFill>
                <a:schemeClr val="lt1"/>
              </a:solidFill>
            </a:endParaRPr>
          </a:p>
        </p:txBody>
      </p:sp>
      <p:graphicFrame>
        <p:nvGraphicFramePr>
          <p:cNvPr id="440" name="Google Shape;440;p82"/>
          <p:cNvGraphicFramePr/>
          <p:nvPr/>
        </p:nvGraphicFramePr>
        <p:xfrm>
          <a:off x="1828813" y="1447800"/>
          <a:ext cx="5486375" cy="1767840"/>
        </p:xfrm>
        <a:graphic>
          <a:graphicData uri="http://schemas.openxmlformats.org/drawingml/2006/table">
            <a:tbl>
              <a:tblPr>
                <a:noFill/>
                <a:tableStyleId>{E437C1B2-6DA7-462B-9794-50EC36E3396B}</a:tableStyleId>
              </a:tblPr>
              <a:tblGrid>
                <a:gridCol w="1854550">
                  <a:extLst>
                    <a:ext uri="{9D8B030D-6E8A-4147-A177-3AD203B41FA5}">
                      <a16:colId xmlns:a16="http://schemas.microsoft.com/office/drawing/2014/main" val="20000"/>
                    </a:ext>
                  </a:extLst>
                </a:gridCol>
                <a:gridCol w="1854550">
                  <a:extLst>
                    <a:ext uri="{9D8B030D-6E8A-4147-A177-3AD203B41FA5}">
                      <a16:colId xmlns:a16="http://schemas.microsoft.com/office/drawing/2014/main" val="20001"/>
                    </a:ext>
                  </a:extLst>
                </a:gridCol>
                <a:gridCol w="1777275">
                  <a:extLst>
                    <a:ext uri="{9D8B030D-6E8A-4147-A177-3AD203B41FA5}">
                      <a16:colId xmlns:a16="http://schemas.microsoft.com/office/drawing/2014/main" val="20002"/>
                    </a:ext>
                  </a:extLst>
                </a:gridCol>
              </a:tblGrid>
              <a:tr h="0">
                <a:tc>
                  <a:txBody>
                    <a:bodyPr/>
                    <a:lstStyle/>
                    <a:p>
                      <a:pPr marL="0" lvl="0" indent="0" algn="ctr" rtl="0">
                        <a:spcBef>
                          <a:spcPts val="0"/>
                        </a:spcBef>
                        <a:spcAft>
                          <a:spcPts val="0"/>
                        </a:spcAft>
                        <a:buNone/>
                      </a:pPr>
                      <a:r>
                        <a:rPr lang="en" sz="1100" b="1" dirty="0">
                          <a:solidFill>
                            <a:srgbClr val="231F20"/>
                          </a:solidFill>
                          <a:latin typeface="Calibri" panose="020F0502020204030204" pitchFamily="34" charset="0"/>
                          <a:ea typeface="Calibri" panose="020F0502020204030204" pitchFamily="34" charset="0"/>
                          <a:cs typeface="Calibri" panose="020F0502020204030204" pitchFamily="34" charset="0"/>
                        </a:rPr>
                        <a:t>Phenotype</a:t>
                      </a:r>
                      <a:endParaRPr sz="1100" b="1" dirty="0">
                        <a:solidFill>
                          <a:srgbClr val="231F20"/>
                        </a:solidFill>
                      </a:endParaRPr>
                    </a:p>
                  </a:txBody>
                  <a:tcPr marL="63500" marR="63500" marT="63500" marB="63500">
                    <a:lnB w="12700"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100" b="1" dirty="0">
                          <a:solidFill>
                            <a:srgbClr val="231F20"/>
                          </a:solidFill>
                          <a:latin typeface="Calibri" panose="020F0502020204030204" pitchFamily="34" charset="0"/>
                          <a:ea typeface="Calibri" panose="020F0502020204030204" pitchFamily="34" charset="0"/>
                          <a:cs typeface="Calibri" panose="020F0502020204030204" pitchFamily="34" charset="0"/>
                        </a:rPr>
                        <a:t>African-Americans</a:t>
                      </a:r>
                      <a:endParaRPr sz="1100" b="1" dirty="0">
                        <a:solidFill>
                          <a:srgbClr val="231F20"/>
                        </a:solidFill>
                      </a:endParaRPr>
                    </a:p>
                  </a:txBody>
                  <a:tcPr marL="63500" marR="63500" marT="63500" marB="63500">
                    <a:lnB w="12700"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100" b="1" dirty="0">
                          <a:solidFill>
                            <a:srgbClr val="231F20"/>
                          </a:solidFill>
                          <a:latin typeface="Calibri" panose="020F0502020204030204" pitchFamily="34" charset="0"/>
                          <a:ea typeface="Calibri" panose="020F0502020204030204" pitchFamily="34" charset="0"/>
                          <a:cs typeface="Calibri" panose="020F0502020204030204" pitchFamily="34" charset="0"/>
                        </a:rPr>
                        <a:t>Europeans</a:t>
                      </a:r>
                      <a:endParaRPr sz="1100" b="1" dirty="0">
                        <a:solidFill>
                          <a:srgbClr val="231F20"/>
                        </a:solidFill>
                      </a:endParaRPr>
                    </a:p>
                  </a:txBody>
                  <a:tcPr marL="63500" marR="63500" marT="63500" marB="63500">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100" b="1" dirty="0">
                          <a:solidFill>
                            <a:srgbClr val="231F20"/>
                          </a:solidFill>
                          <a:latin typeface="Calibri" panose="020F0502020204030204" pitchFamily="34" charset="0"/>
                          <a:ea typeface="Calibri" panose="020F0502020204030204" pitchFamily="34" charset="0"/>
                          <a:cs typeface="Calibri" panose="020F0502020204030204" pitchFamily="34" charset="0"/>
                        </a:rPr>
                        <a:t>Likely intermediate</a:t>
                      </a:r>
                      <a:endParaRPr sz="1100" b="1" dirty="0">
                        <a:solidFill>
                          <a:srgbClr val="231F20"/>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457200" lvl="0" indent="0" algn="l" rtl="0">
                        <a:spcBef>
                          <a:spcPts val="0"/>
                        </a:spcBef>
                        <a:spcAft>
                          <a:spcPts val="0"/>
                        </a:spcAft>
                        <a:buNone/>
                      </a:pPr>
                      <a:r>
                        <a:rPr lang="en" sz="1100" dirty="0">
                          <a:solidFill>
                            <a:srgbClr val="231F20"/>
                          </a:solidFill>
                          <a:latin typeface="Calibri" panose="020F0502020204030204" pitchFamily="34" charset="0"/>
                          <a:ea typeface="Calibri" panose="020F0502020204030204" pitchFamily="34" charset="0"/>
                          <a:cs typeface="Calibri" panose="020F0502020204030204" pitchFamily="34" charset="0"/>
                        </a:rPr>
                        <a:t>0.02779</a:t>
                      </a:r>
                      <a:endParaRPr sz="1100" dirty="0">
                        <a:solidFill>
                          <a:srgbClr val="231F20"/>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100" dirty="0">
                          <a:solidFill>
                            <a:srgbClr val="231F20"/>
                          </a:solidFill>
                          <a:latin typeface="Calibri" panose="020F0502020204030204" pitchFamily="34" charset="0"/>
                          <a:ea typeface="Calibri" panose="020F0502020204030204" pitchFamily="34" charset="0"/>
                          <a:cs typeface="Calibri" panose="020F0502020204030204" pitchFamily="34" charset="0"/>
                        </a:rPr>
                        <a:t> 0.00112</a:t>
                      </a:r>
                      <a:endParaRPr sz="1100" dirty="0">
                        <a:solidFill>
                          <a:srgbClr val="231F20"/>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100" b="1" dirty="0">
                          <a:solidFill>
                            <a:srgbClr val="231F20"/>
                          </a:solidFill>
                          <a:latin typeface="Calibri" panose="020F0502020204030204" pitchFamily="34" charset="0"/>
                          <a:ea typeface="Calibri" panose="020F0502020204030204" pitchFamily="34" charset="0"/>
                          <a:cs typeface="Calibri" panose="020F0502020204030204" pitchFamily="34" charset="0"/>
                        </a:rPr>
                        <a:t>Intermediate</a:t>
                      </a:r>
                      <a:endParaRPr sz="1100" b="1" dirty="0">
                        <a:solidFill>
                          <a:srgbClr val="231F20"/>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457200" lvl="0" indent="0" algn="l" rtl="0">
                        <a:spcBef>
                          <a:spcPts val="0"/>
                        </a:spcBef>
                        <a:spcAft>
                          <a:spcPts val="0"/>
                        </a:spcAft>
                        <a:buNone/>
                      </a:pPr>
                      <a:r>
                        <a:rPr lang="en" sz="1100" dirty="0">
                          <a:solidFill>
                            <a:srgbClr val="231F20"/>
                          </a:solidFill>
                          <a:latin typeface="Calibri" panose="020F0502020204030204" pitchFamily="34" charset="0"/>
                          <a:ea typeface="Calibri" panose="020F0502020204030204" pitchFamily="34" charset="0"/>
                          <a:cs typeface="Calibri" panose="020F0502020204030204" pitchFamily="34" charset="0"/>
                        </a:rPr>
                        <a:t>0.31399</a:t>
                      </a:r>
                      <a:endParaRPr sz="1100" dirty="0">
                        <a:solidFill>
                          <a:srgbClr val="231F20"/>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100" dirty="0">
                          <a:solidFill>
                            <a:srgbClr val="231F20"/>
                          </a:solidFill>
                          <a:latin typeface="Calibri" panose="020F0502020204030204" pitchFamily="34" charset="0"/>
                          <a:ea typeface="Calibri" panose="020F0502020204030204" pitchFamily="34" charset="0"/>
                          <a:cs typeface="Calibri" panose="020F0502020204030204" pitchFamily="34" charset="0"/>
                        </a:rPr>
                        <a:t>0.26109</a:t>
                      </a:r>
                      <a:endParaRPr sz="1100" dirty="0">
                        <a:solidFill>
                          <a:srgbClr val="231F20"/>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100" b="1" dirty="0">
                          <a:solidFill>
                            <a:srgbClr val="231F20"/>
                          </a:solidFill>
                          <a:latin typeface="Calibri" panose="020F0502020204030204" pitchFamily="34" charset="0"/>
                          <a:ea typeface="Calibri" panose="020F0502020204030204" pitchFamily="34" charset="0"/>
                          <a:cs typeface="Calibri" panose="020F0502020204030204" pitchFamily="34" charset="0"/>
                        </a:rPr>
                        <a:t>Likely poor</a:t>
                      </a:r>
                      <a:endParaRPr sz="1100" b="1" dirty="0">
                        <a:solidFill>
                          <a:srgbClr val="231F20"/>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457200" lvl="0" indent="0" algn="l" rtl="0">
                        <a:spcBef>
                          <a:spcPts val="0"/>
                        </a:spcBef>
                        <a:spcAft>
                          <a:spcPts val="0"/>
                        </a:spcAft>
                        <a:buNone/>
                      </a:pPr>
                      <a:r>
                        <a:rPr lang="en" sz="1100" dirty="0">
                          <a:solidFill>
                            <a:srgbClr val="231F20"/>
                          </a:solidFill>
                          <a:latin typeface="Calibri" panose="020F0502020204030204" pitchFamily="34" charset="0"/>
                          <a:ea typeface="Calibri" panose="020F0502020204030204" pitchFamily="34" charset="0"/>
                          <a:cs typeface="Calibri" panose="020F0502020204030204" pitchFamily="34" charset="0"/>
                        </a:rPr>
                        <a:t>0.00709</a:t>
                      </a:r>
                      <a:endParaRPr sz="1100" dirty="0">
                        <a:solidFill>
                          <a:srgbClr val="231F20"/>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100" dirty="0">
                          <a:solidFill>
                            <a:srgbClr val="231F20"/>
                          </a:solidFill>
                          <a:latin typeface="Calibri" panose="020F0502020204030204" pitchFamily="34" charset="0"/>
                          <a:ea typeface="Calibri" panose="020F0502020204030204" pitchFamily="34" charset="0"/>
                          <a:cs typeface="Calibri" panose="020F0502020204030204" pitchFamily="34" charset="0"/>
                        </a:rPr>
                        <a:t>0.00020</a:t>
                      </a:r>
                      <a:endParaRPr sz="1100" dirty="0">
                        <a:solidFill>
                          <a:srgbClr val="231F20"/>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100" b="1" dirty="0">
                          <a:solidFill>
                            <a:srgbClr val="231F20"/>
                          </a:solidFill>
                          <a:latin typeface="Calibri" panose="020F0502020204030204" pitchFamily="34" charset="0"/>
                          <a:ea typeface="Calibri" panose="020F0502020204030204" pitchFamily="34" charset="0"/>
                          <a:cs typeface="Calibri" panose="020F0502020204030204" pitchFamily="34" charset="0"/>
                        </a:rPr>
                        <a:t>Poor</a:t>
                      </a:r>
                      <a:endParaRPr sz="1100" b="1" dirty="0">
                        <a:solidFill>
                          <a:srgbClr val="231F20"/>
                        </a:solidFill>
                      </a:endParaRPr>
                    </a:p>
                  </a:txBody>
                  <a:tcPr marL="63500" marR="63500" marT="63500" marB="63500">
                    <a:lnT w="12700" cap="flat" cmpd="sng">
                      <a:solidFill>
                        <a:srgbClr val="000000"/>
                      </a:solidFill>
                      <a:prstDash val="solid"/>
                      <a:round/>
                      <a:headEnd type="none" w="sm" len="sm"/>
                      <a:tailEnd type="none" w="sm" len="sm"/>
                    </a:lnT>
                    <a:solidFill>
                      <a:schemeClr val="lt1"/>
                    </a:solidFill>
                  </a:tcPr>
                </a:tc>
                <a:tc>
                  <a:txBody>
                    <a:bodyPr/>
                    <a:lstStyle/>
                    <a:p>
                      <a:pPr marL="457200" lvl="0" indent="0" algn="l" rtl="0">
                        <a:spcBef>
                          <a:spcPts val="0"/>
                        </a:spcBef>
                        <a:spcAft>
                          <a:spcPts val="0"/>
                        </a:spcAft>
                        <a:buNone/>
                      </a:pPr>
                      <a:r>
                        <a:rPr lang="en" sz="1100" dirty="0">
                          <a:solidFill>
                            <a:srgbClr val="231F20"/>
                          </a:solidFill>
                          <a:latin typeface="Calibri" panose="020F0502020204030204" pitchFamily="34" charset="0"/>
                          <a:ea typeface="Calibri" panose="020F0502020204030204" pitchFamily="34" charset="0"/>
                          <a:cs typeface="Calibri" panose="020F0502020204030204" pitchFamily="34" charset="0"/>
                        </a:rPr>
                        <a:t>0.04051</a:t>
                      </a:r>
                      <a:endParaRPr sz="1100" dirty="0">
                        <a:solidFill>
                          <a:srgbClr val="231F20"/>
                        </a:solidFill>
                      </a:endParaRPr>
                    </a:p>
                  </a:txBody>
                  <a:tcPr marL="63500" marR="63500" marT="63500" marB="63500">
                    <a:lnT w="12700" cap="flat" cmpd="sng">
                      <a:solidFill>
                        <a:srgbClr val="000000"/>
                      </a:solidFill>
                      <a:prstDash val="solid"/>
                      <a:round/>
                      <a:headEnd type="none" w="sm" len="sm"/>
                      <a:tailEnd type="none" w="sm" len="sm"/>
                    </a:lnT>
                    <a:solidFill>
                      <a:schemeClr val="lt1"/>
                    </a:solidFill>
                  </a:tcPr>
                </a:tc>
                <a:tc>
                  <a:txBody>
                    <a:bodyPr/>
                    <a:lstStyle/>
                    <a:p>
                      <a:pPr marL="0" lvl="0" indent="0" algn="ctr" rtl="0">
                        <a:spcBef>
                          <a:spcPts val="0"/>
                        </a:spcBef>
                        <a:spcAft>
                          <a:spcPts val="0"/>
                        </a:spcAft>
                        <a:buNone/>
                      </a:pPr>
                      <a:r>
                        <a:rPr lang="en" sz="1100" dirty="0">
                          <a:solidFill>
                            <a:srgbClr val="231F20"/>
                          </a:solidFill>
                          <a:latin typeface="Calibri" panose="020F0502020204030204" pitchFamily="34" charset="0"/>
                          <a:ea typeface="Calibri" panose="020F0502020204030204" pitchFamily="34" charset="0"/>
                          <a:cs typeface="Calibri" panose="020F0502020204030204" pitchFamily="34" charset="0"/>
                        </a:rPr>
                        <a:t>0.02388</a:t>
                      </a:r>
                      <a:endParaRPr sz="1100" dirty="0">
                        <a:solidFill>
                          <a:srgbClr val="231F20"/>
                        </a:solidFill>
                      </a:endParaRPr>
                    </a:p>
                  </a:txBody>
                  <a:tcPr marL="63500" marR="63500" marT="63500" marB="63500">
                    <a:lnT w="12700" cap="flat" cmpd="sng">
                      <a:solidFill>
                        <a:srgbClr val="000000"/>
                      </a:solidFill>
                      <a:prstDash val="solid"/>
                      <a:round/>
                      <a:headEnd type="none" w="sm" len="sm"/>
                      <a:tailEnd type="none" w="sm" len="sm"/>
                    </a:lnT>
                    <a:solidFill>
                      <a:schemeClr val="lt1"/>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sz="1100" b="1" dirty="0">
                          <a:solidFill>
                            <a:srgbClr val="231F20"/>
                          </a:solidFill>
                          <a:latin typeface="Calibri" panose="020F0502020204030204" pitchFamily="34" charset="0"/>
                          <a:ea typeface="Calibri" panose="020F0502020204030204" pitchFamily="34" charset="0"/>
                          <a:cs typeface="Calibri" panose="020F0502020204030204" pitchFamily="34" charset="0"/>
                        </a:rPr>
                        <a:t>Total</a:t>
                      </a:r>
                      <a:endParaRPr sz="1100" b="1" dirty="0">
                        <a:solidFill>
                          <a:srgbClr val="231F20"/>
                        </a:solidFill>
                      </a:endParaRPr>
                    </a:p>
                  </a:txBody>
                  <a:tcPr marL="63500" marR="63500" marT="63500" marB="63500">
                    <a:solidFill>
                      <a:schemeClr val="lt1"/>
                    </a:solidFill>
                  </a:tcPr>
                </a:tc>
                <a:tc>
                  <a:txBody>
                    <a:bodyPr/>
                    <a:lstStyle/>
                    <a:p>
                      <a:pPr marL="457200" lvl="0" indent="0" algn="l" rtl="0">
                        <a:spcBef>
                          <a:spcPts val="0"/>
                        </a:spcBef>
                        <a:spcAft>
                          <a:spcPts val="0"/>
                        </a:spcAft>
                        <a:buNone/>
                      </a:pPr>
                      <a:r>
                        <a:rPr lang="en" sz="1100" b="1" dirty="0">
                          <a:solidFill>
                            <a:srgbClr val="231F20"/>
                          </a:solidFill>
                          <a:latin typeface="Calibri" panose="020F0502020204030204" pitchFamily="34" charset="0"/>
                          <a:ea typeface="Calibri" panose="020F0502020204030204" pitchFamily="34" charset="0"/>
                          <a:cs typeface="Calibri" panose="020F0502020204030204" pitchFamily="34" charset="0"/>
                        </a:rPr>
                        <a:t>0.38938</a:t>
                      </a:r>
                      <a:endParaRPr sz="1100" b="1" dirty="0">
                        <a:solidFill>
                          <a:srgbClr val="231F20"/>
                        </a:solidFill>
                      </a:endParaRPr>
                    </a:p>
                  </a:txBody>
                  <a:tcPr marL="63500" marR="63500" marT="63500" marB="63500">
                    <a:solidFill>
                      <a:schemeClr val="lt1"/>
                    </a:solidFill>
                  </a:tcPr>
                </a:tc>
                <a:tc>
                  <a:txBody>
                    <a:bodyPr/>
                    <a:lstStyle/>
                    <a:p>
                      <a:pPr marL="0" lvl="0" indent="0" algn="ctr" rtl="0">
                        <a:spcBef>
                          <a:spcPts val="0"/>
                        </a:spcBef>
                        <a:spcAft>
                          <a:spcPts val="0"/>
                        </a:spcAft>
                        <a:buNone/>
                      </a:pPr>
                      <a:r>
                        <a:rPr lang="en" sz="1100" b="1" dirty="0">
                          <a:solidFill>
                            <a:srgbClr val="231F20"/>
                          </a:solidFill>
                          <a:latin typeface="Calibri" panose="020F0502020204030204" pitchFamily="34" charset="0"/>
                          <a:ea typeface="Calibri" panose="020F0502020204030204" pitchFamily="34" charset="0"/>
                          <a:cs typeface="Calibri" panose="020F0502020204030204" pitchFamily="34" charset="0"/>
                        </a:rPr>
                        <a:t>0.28629</a:t>
                      </a:r>
                      <a:endParaRPr sz="1100" b="1" dirty="0">
                        <a:solidFill>
                          <a:srgbClr val="231F20"/>
                        </a:solidFill>
                      </a:endParaRPr>
                    </a:p>
                  </a:txBody>
                  <a:tcPr marL="63500" marR="63500" marT="63500" marB="63500">
                    <a:solidFill>
                      <a:schemeClr val="lt1"/>
                    </a:solidFill>
                  </a:tcPr>
                </a:tc>
                <a:extLst>
                  <a:ext uri="{0D108BD9-81ED-4DB2-BD59-A6C34878D82A}">
                    <a16:rowId xmlns:a16="http://schemas.microsoft.com/office/drawing/2014/main" val="10005"/>
                  </a:ext>
                </a:extLst>
              </a:tr>
            </a:tbl>
          </a:graphicData>
        </a:graphic>
      </p:graphicFrame>
      <p:sp>
        <p:nvSpPr>
          <p:cNvPr id="441" name="Google Shape;441;p82"/>
          <p:cNvSpPr txBox="1"/>
          <p:nvPr/>
        </p:nvSpPr>
        <p:spPr>
          <a:xfrm>
            <a:off x="185250" y="3371550"/>
            <a:ext cx="8794800" cy="135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lt1"/>
                </a:solidFill>
                <a:latin typeface="Calibri" panose="020F0502020204030204" pitchFamily="34" charset="0"/>
                <a:ea typeface="Calibri" panose="020F0502020204030204" pitchFamily="34" charset="0"/>
                <a:cs typeface="Calibri" panose="020F0502020204030204" pitchFamily="34" charset="0"/>
              </a:rPr>
              <a:t>Due to the higher likelihood of poor/intermediate metabolizer alleles in African Americans, Ms. Jackson may be at higher risk of adverse outcomes than if both her parents were of White background.</a:t>
            </a:r>
            <a:endParaRPr sz="180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2200" dirty="0">
              <a:solidFill>
                <a:schemeClr val="lt1"/>
              </a:solidFill>
              <a:latin typeface="Calibri" panose="020F0502020204030204" pitchFamily="34" charset="0"/>
              <a:ea typeface="Calibri" panose="020F0502020204030204" pitchFamily="34" charset="0"/>
              <a:cs typeface="Calibri" panose="020F0502020204030204" pitchFamily="34" charset="0"/>
            </a:endParaRPr>
          </a:p>
        </p:txBody>
      </p:sp>
      <p:sp>
        <p:nvSpPr>
          <p:cNvPr id="442" name="Google Shape;442;p82"/>
          <p:cNvSpPr txBox="1"/>
          <p:nvPr/>
        </p:nvSpPr>
        <p:spPr>
          <a:xfrm>
            <a:off x="1666100" y="1007350"/>
            <a:ext cx="58227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dirty="0">
                <a:solidFill>
                  <a:schemeClr val="lt1"/>
                </a:solidFill>
                <a:latin typeface="Calibri" panose="020F0502020204030204" pitchFamily="34" charset="0"/>
                <a:ea typeface="Calibri" panose="020F0502020204030204" pitchFamily="34" charset="0"/>
                <a:cs typeface="Calibri" panose="020F0502020204030204" pitchFamily="34" charset="0"/>
              </a:rPr>
              <a:t>Phenotype frequency: metabolism of clopidogrel</a:t>
            </a:r>
            <a:endParaRPr sz="1800" b="1" dirty="0">
              <a:solidFill>
                <a:schemeClr val="lt1"/>
              </a:solidFill>
              <a:latin typeface="Calibri" panose="020F0502020204030204" pitchFamily="34" charset="0"/>
              <a:ea typeface="Calibri" panose="020F0502020204030204" pitchFamily="34" charset="0"/>
              <a:cs typeface="Calibri" panose="020F0502020204030204" pitchFamily="34" charset="0"/>
            </a:endParaRPr>
          </a:p>
        </p:txBody>
      </p:sp>
      <p:sp>
        <p:nvSpPr>
          <p:cNvPr id="443" name="Google Shape;443;p82"/>
          <p:cNvSpPr/>
          <p:nvPr/>
        </p:nvSpPr>
        <p:spPr>
          <a:xfrm>
            <a:off x="4116325" y="2997850"/>
            <a:ext cx="677100" cy="182700"/>
          </a:xfrm>
          <a:prstGeom prst="rect">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444" name="Google Shape;444;p82"/>
          <p:cNvSpPr/>
          <p:nvPr/>
        </p:nvSpPr>
        <p:spPr>
          <a:xfrm>
            <a:off x="6056775" y="2997850"/>
            <a:ext cx="677100" cy="182700"/>
          </a:xfrm>
          <a:prstGeom prst="rect">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4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4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83"/>
          <p:cNvSpPr txBox="1">
            <a:spLocks noGrp="1"/>
          </p:cNvSpPr>
          <p:nvPr>
            <p:ph type="body" idx="4294967295"/>
          </p:nvPr>
        </p:nvSpPr>
        <p:spPr>
          <a:xfrm>
            <a:off x="363538" y="1014450"/>
            <a:ext cx="8416800" cy="3114600"/>
          </a:xfrm>
          <a:prstGeom prst="rect">
            <a:avLst/>
          </a:prstGeom>
        </p:spPr>
        <p:txBody>
          <a:bodyPr spcFirstLastPara="1" wrap="square" lIns="91425" tIns="45700" rIns="91425" bIns="45700" anchor="t" anchorCtr="0">
            <a:noAutofit/>
          </a:bodyPr>
          <a:lstStyle/>
          <a:p>
            <a:pPr marL="457200" lvl="0" indent="-354330" algn="l" rtl="0">
              <a:spcBef>
                <a:spcPts val="600"/>
              </a:spcBef>
              <a:spcAft>
                <a:spcPts val="0"/>
              </a:spcAft>
              <a:buClr>
                <a:schemeClr val="lt1"/>
              </a:buClr>
              <a:buSzPts val="198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What is the most common (highest frequency) CYP2C19 phenotype among African Americans? </a:t>
            </a:r>
            <a:b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b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600"/>
              </a:spcBef>
              <a:spcAft>
                <a:spcPts val="0"/>
              </a:spcAft>
              <a:buClr>
                <a:schemeClr val="lt1"/>
              </a:buClr>
              <a:buSzPts val="198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How about people of European ancestry?</a:t>
            </a:r>
            <a:b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b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1000"/>
              </a:spcBef>
              <a:spcAft>
                <a:spcPts val="0"/>
              </a:spcAft>
              <a:buClr>
                <a:schemeClr val="lt1"/>
              </a:buClr>
              <a:buSzPts val="198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What does this suggest for people who are multiracial like Ms. Jackson?</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600"/>
              </a:spcBef>
              <a:spcAft>
                <a:spcPts val="0"/>
              </a:spcAft>
              <a:buNone/>
            </a:pPr>
            <a:endParaRPr dirty="0">
              <a:solidFill>
                <a:schemeClr val="lt1"/>
              </a:solidFill>
              <a:latin typeface="Calibri" panose="020F0502020204030204" pitchFamily="34" charset="0"/>
              <a:ea typeface="Calibri" panose="020F0502020204030204" pitchFamily="34" charset="0"/>
              <a:cs typeface="Calibri" panose="020F0502020204030204" pitchFamily="34" charset="0"/>
            </a:endParaRPr>
          </a:p>
        </p:txBody>
      </p:sp>
      <p:sp>
        <p:nvSpPr>
          <p:cNvPr id="450" name="Google Shape;450;p83"/>
          <p:cNvSpPr txBox="1">
            <a:spLocks noGrp="1"/>
          </p:cNvSpPr>
          <p:nvPr>
            <p:ph type="title" idx="4294967295"/>
          </p:nvPr>
        </p:nvSpPr>
        <p:spPr>
          <a:xfrm>
            <a:off x="363538" y="440247"/>
            <a:ext cx="8416800" cy="4926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 dirty="0">
                <a:solidFill>
                  <a:schemeClr val="lt1"/>
                </a:solidFill>
                <a:uFill>
                  <a:noFill/>
                </a:uFill>
                <a:hlinkClick r:id="rId3" action="ppaction://hlinksldjump">
                  <a:extLst>
                    <a:ext uri="{A12FA001-AC4F-418D-AE19-62706E023703}">
                      <ahyp:hlinkClr xmlns:ahyp="http://schemas.microsoft.com/office/drawing/2018/hyperlinkcolor" val="tx"/>
                    </a:ext>
                  </a:extLst>
                </a:hlinkClick>
              </a:rPr>
              <a:t>Discussion: “Balancing Prevention and Risk</a:t>
            </a:r>
            <a:r>
              <a:rPr lang="en" dirty="0">
                <a:solidFill>
                  <a:schemeClr val="lt1"/>
                </a:solidFill>
              </a:rPr>
              <a:t>,” continued</a:t>
            </a:r>
            <a:endParaRPr dirty="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84"/>
          <p:cNvSpPr txBox="1">
            <a:spLocks noGrp="1"/>
          </p:cNvSpPr>
          <p:nvPr>
            <p:ph type="body" idx="4294967295"/>
          </p:nvPr>
        </p:nvSpPr>
        <p:spPr>
          <a:xfrm>
            <a:off x="363538" y="1014450"/>
            <a:ext cx="8416800" cy="3114600"/>
          </a:xfrm>
          <a:prstGeom prst="rect">
            <a:avLst/>
          </a:prstGeom>
        </p:spPr>
        <p:txBody>
          <a:bodyPr spcFirstLastPara="1" wrap="square" lIns="91425" tIns="45700" rIns="91425" bIns="45700" anchor="t" anchorCtr="0">
            <a:noAutofit/>
          </a:bodyPr>
          <a:lstStyle/>
          <a:p>
            <a:pPr marL="457200" lvl="0" indent="-354330" algn="l" rtl="0">
              <a:spcBef>
                <a:spcPts val="600"/>
              </a:spcBef>
              <a:spcAft>
                <a:spcPts val="0"/>
              </a:spcAft>
              <a:buClr>
                <a:schemeClr val="lt1"/>
              </a:buClr>
              <a:buSzPts val="198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If Ms. Jackson is </a:t>
            </a:r>
            <a:r>
              <a:rPr lang="en" dirty="0">
                <a:solidFill>
                  <a:schemeClr val="lt1"/>
                </a:solidFill>
                <a:latin typeface="Calibri" panose="020F0502020204030204" pitchFamily="34" charset="0"/>
                <a:ea typeface="Calibri" panose="020F0502020204030204" pitchFamily="34" charset="0"/>
                <a:cs typeface="Calibri" panose="020F0502020204030204" pitchFamily="34" charset="0"/>
              </a:rPr>
              <a:t>heterozygous</a:t>
            </a: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 for an allele of CYP2C19 that does not produce any functional protein the gene encodes (a so-called “no function” allele), what is her predicted phenotype? </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1000"/>
              </a:spcBef>
              <a:spcAft>
                <a:spcPts val="0"/>
              </a:spcAft>
              <a:buClr>
                <a:schemeClr val="lt1"/>
              </a:buClr>
              <a:buSzPts val="198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What if she is </a:t>
            </a:r>
            <a:r>
              <a:rPr lang="en" dirty="0">
                <a:solidFill>
                  <a:schemeClr val="lt1"/>
                </a:solidFill>
                <a:latin typeface="Calibri" panose="020F0502020204030204" pitchFamily="34" charset="0"/>
                <a:ea typeface="Calibri" panose="020F0502020204030204" pitchFamily="34" charset="0"/>
                <a:cs typeface="Calibri" panose="020F0502020204030204" pitchFamily="34" charset="0"/>
              </a:rPr>
              <a:t>homozygou</a:t>
            </a: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s for that no-function allele? </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1000"/>
              </a:spcBef>
              <a:spcAft>
                <a:spcPts val="0"/>
              </a:spcAft>
              <a:buClr>
                <a:schemeClr val="lt1"/>
              </a:buClr>
              <a:buSzPts val="198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What might happen to Ms. Jackson if Dr. Silva treats her with clopidogrel, but she is a poor metabolizer?</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1000"/>
              </a:spcBef>
              <a:spcAft>
                <a:spcPts val="1000"/>
              </a:spcAft>
              <a:buClr>
                <a:schemeClr val="lt1"/>
              </a:buClr>
              <a:buSzPts val="198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What options does Dr. Silva have for alternative treatments?</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p:txBody>
      </p:sp>
      <p:sp>
        <p:nvSpPr>
          <p:cNvPr id="456" name="Google Shape;456;p84"/>
          <p:cNvSpPr txBox="1">
            <a:spLocks noGrp="1"/>
          </p:cNvSpPr>
          <p:nvPr>
            <p:ph type="title" idx="4294967295"/>
          </p:nvPr>
        </p:nvSpPr>
        <p:spPr>
          <a:xfrm>
            <a:off x="363538" y="440247"/>
            <a:ext cx="8416800" cy="4926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
                <a:solidFill>
                  <a:schemeClr val="lt1"/>
                </a:solidFill>
                <a:uFill>
                  <a:noFill/>
                </a:uFill>
                <a:hlinkClick r:id="rId3" action="ppaction://hlinksldjump">
                  <a:extLst>
                    <a:ext uri="{A12FA001-AC4F-418D-AE19-62706E023703}">
                      <ahyp:hlinkClr xmlns:ahyp="http://schemas.microsoft.com/office/drawing/2018/hyperlinkcolor" val="tx"/>
                    </a:ext>
                  </a:extLst>
                </a:hlinkClick>
              </a:rPr>
              <a:t>Discussion: “Balancing Prevention and Risk</a:t>
            </a:r>
            <a:r>
              <a:rPr lang="en">
                <a:solidFill>
                  <a:schemeClr val="lt1"/>
                </a:solidFill>
              </a:rPr>
              <a:t>,” continued</a:t>
            </a:r>
            <a:endParaRPr>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63"/>
          <p:cNvSpPr txBox="1">
            <a:spLocks noGrp="1"/>
          </p:cNvSpPr>
          <p:nvPr>
            <p:ph type="ctrTitle"/>
          </p:nvPr>
        </p:nvSpPr>
        <p:spPr>
          <a:xfrm>
            <a:off x="1143000" y="841772"/>
            <a:ext cx="6858000" cy="17907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Clr>
                <a:schemeClr val="lt1"/>
              </a:buClr>
              <a:buSzPts val="1800"/>
              <a:buFont typeface="Arial"/>
              <a:buNone/>
            </a:pPr>
            <a:r>
              <a:rPr lang="en">
                <a:solidFill>
                  <a:schemeClr val="lt1"/>
                </a:solidFill>
                <a:uFill>
                  <a:noFill/>
                </a:uFill>
                <a:hlinkClick r:id="rId3" action="ppaction://hlinksldjump">
                  <a:extLst>
                    <a:ext uri="{A12FA001-AC4F-418D-AE19-62706E023703}">
                      <ahyp:hlinkClr xmlns:ahyp="http://schemas.microsoft.com/office/drawing/2018/hyperlinkcolor" val="tx"/>
                    </a:ext>
                  </a:extLst>
                </a:hlinkClick>
              </a:rPr>
              <a:t>How and why are people different?</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64"/>
          <p:cNvSpPr txBox="1">
            <a:spLocks noGrp="1"/>
          </p:cNvSpPr>
          <p:nvPr>
            <p:ph type="ctrTitle"/>
          </p:nvPr>
        </p:nvSpPr>
        <p:spPr>
          <a:xfrm>
            <a:off x="1717950" y="744575"/>
            <a:ext cx="5708100" cy="16932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a:solidFill>
                  <a:schemeClr val="lt1"/>
                </a:solidFill>
                <a:uFill>
                  <a:noFill/>
                </a:uFill>
                <a:hlinkClick r:id="rId3" action="ppaction://hlinksldjump">
                  <a:extLst>
                    <a:ext uri="{A12FA001-AC4F-418D-AE19-62706E023703}">
                      <ahyp:hlinkClr xmlns:ahyp="http://schemas.microsoft.com/office/drawing/2018/hyperlinkcolor" val="tx"/>
                    </a:ext>
                  </a:extLst>
                </a:hlinkClick>
              </a:rPr>
              <a:t>Are there differences you can’t see?</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65"/>
          <p:cNvSpPr txBox="1">
            <a:spLocks noGrp="1"/>
          </p:cNvSpPr>
          <p:nvPr>
            <p:ph type="title" idx="4294967295"/>
          </p:nvPr>
        </p:nvSpPr>
        <p:spPr>
          <a:xfrm>
            <a:off x="365760" y="438912"/>
            <a:ext cx="8956800" cy="4926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 dirty="0">
                <a:solidFill>
                  <a:schemeClr val="lt1"/>
                </a:solidFill>
                <a:uFill>
                  <a:noFill/>
                </a:uFill>
                <a:hlinkClick r:id="rId3" action="ppaction://hlinksldjump">
                  <a:extLst>
                    <a:ext uri="{A12FA001-AC4F-418D-AE19-62706E023703}">
                      <ahyp:hlinkClr xmlns:ahyp="http://schemas.microsoft.com/office/drawing/2018/hyperlinkcolor" val="tx"/>
                    </a:ext>
                  </a:extLst>
                </a:hlinkClick>
              </a:rPr>
              <a:t>Read the Overview</a:t>
            </a:r>
            <a:endParaRPr dirty="0">
              <a:solidFill>
                <a:schemeClr val="lt1"/>
              </a:solidFill>
            </a:endParaRPr>
          </a:p>
        </p:txBody>
      </p:sp>
      <p:pic>
        <p:nvPicPr>
          <p:cNvPr id="329" name="Google Shape;329;p65" title="EPM SG overview page.jpg"/>
          <p:cNvPicPr preferRelativeResize="0"/>
          <p:nvPr/>
        </p:nvPicPr>
        <p:blipFill>
          <a:blip r:embed="rId4">
            <a:alphaModFix/>
          </a:blip>
          <a:stretch>
            <a:fillRect/>
          </a:stretch>
        </p:blipFill>
        <p:spPr>
          <a:xfrm>
            <a:off x="4854101" y="1025175"/>
            <a:ext cx="2721495" cy="3529584"/>
          </a:xfrm>
          <a:prstGeom prst="rect">
            <a:avLst/>
          </a:prstGeom>
          <a:noFill/>
          <a:ln w="9525" cap="flat" cmpd="sng">
            <a:solidFill>
              <a:schemeClr val="dk2"/>
            </a:solidFill>
            <a:prstDash val="solid"/>
            <a:round/>
            <a:headEnd type="none" w="sm" len="sm"/>
            <a:tailEnd type="none" w="sm" len="sm"/>
          </a:ln>
        </p:spPr>
      </p:pic>
      <p:pic>
        <p:nvPicPr>
          <p:cNvPr id="2" name="Picture 1" descr="A close-up of a person looking through a microscope&#10;&#10;AI-generated content may be incorrect.">
            <a:extLst>
              <a:ext uri="{FF2B5EF4-FFF2-40B4-BE49-F238E27FC236}">
                <a16:creationId xmlns:a16="http://schemas.microsoft.com/office/drawing/2014/main" id="{810739D4-E81E-CFE5-1748-EA732CE37283}"/>
              </a:ext>
            </a:extLst>
          </p:cNvPr>
          <p:cNvPicPr>
            <a:picLocks noChangeAspect="1"/>
          </p:cNvPicPr>
          <p:nvPr/>
        </p:nvPicPr>
        <p:blipFill>
          <a:blip r:embed="rId5"/>
          <a:stretch>
            <a:fillRect/>
          </a:stretch>
        </p:blipFill>
        <p:spPr>
          <a:xfrm>
            <a:off x="2024717" y="1022684"/>
            <a:ext cx="2728358" cy="35342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6"/>
          <p:cNvSpPr txBox="1">
            <a:spLocks noGrp="1"/>
          </p:cNvSpPr>
          <p:nvPr>
            <p:ph type="title"/>
          </p:nvPr>
        </p:nvSpPr>
        <p:spPr>
          <a:xfrm>
            <a:off x="296425" y="273850"/>
            <a:ext cx="86802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200">
                <a:solidFill>
                  <a:schemeClr val="lt1"/>
                </a:solidFill>
                <a:uFill>
                  <a:noFill/>
                </a:uFill>
                <a:hlinkClick r:id="rId3" action="ppaction://hlinksldjump">
                  <a:extLst>
                    <a:ext uri="{A12FA001-AC4F-418D-AE19-62706E023703}">
                      <ahyp:hlinkClr xmlns:ahyp="http://schemas.microsoft.com/office/drawing/2018/hyperlinkcolor" val="tx"/>
                    </a:ext>
                  </a:extLst>
                </a:hlinkClick>
              </a:rPr>
              <a:t>Video and discussion: What is precision medicine?</a:t>
            </a:r>
            <a:endParaRPr sz="3200">
              <a:solidFill>
                <a:schemeClr val="lt1"/>
              </a:solidFill>
            </a:endParaRPr>
          </a:p>
        </p:txBody>
      </p:sp>
      <p:pic>
        <p:nvPicPr>
          <p:cNvPr id="336" name="Google Shape;336;p66" descr="Connect with a specialist: http://bit.ly/2tRr2jf&#10;Learn more about our Genomics Program: http://bit.ly/27Eb8Fw&#10;&#10;It's treatment just for you, based on your DNA. Genomic medicine is giving hope to patients and families at Nationwide Children's Hospital and across the world." title="Personalized Medicine: The Science Behind Genomics">
            <a:hlinkClick r:id="rId4"/>
          </p:cNvPr>
          <p:cNvPicPr preferRelativeResize="0"/>
          <p:nvPr/>
        </p:nvPicPr>
        <p:blipFill>
          <a:blip r:embed="rId5">
            <a:alphaModFix/>
          </a:blip>
          <a:stretch>
            <a:fillRect/>
          </a:stretch>
        </p:blipFill>
        <p:spPr>
          <a:xfrm>
            <a:off x="2449262" y="1420452"/>
            <a:ext cx="4245475" cy="2388075"/>
          </a:xfrm>
          <a:prstGeom prst="rect">
            <a:avLst/>
          </a:prstGeom>
          <a:noFill/>
          <a:ln>
            <a:noFill/>
          </a:ln>
        </p:spPr>
      </p:pic>
      <p:sp>
        <p:nvSpPr>
          <p:cNvPr id="337" name="Google Shape;337;p66"/>
          <p:cNvSpPr txBox="1"/>
          <p:nvPr/>
        </p:nvSpPr>
        <p:spPr>
          <a:xfrm>
            <a:off x="3667950" y="3960925"/>
            <a:ext cx="1808100" cy="38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u="sng" dirty="0">
                <a:solidFill>
                  <a:schemeClr val="hlink"/>
                </a:solidFill>
                <a:latin typeface="Calibri" panose="020F0502020204030204" pitchFamily="34" charset="0"/>
                <a:ea typeface="Calibri" panose="020F0502020204030204" pitchFamily="34" charset="0"/>
                <a:cs typeface="Calibri" panose="020F0502020204030204" pitchFamily="34" charset="0"/>
                <a:hlinkClick r:id="rId6"/>
              </a:rPr>
              <a:t>VIDEO LINK</a:t>
            </a:r>
            <a:endParaRPr sz="1600" b="1" dirty="0">
              <a:solidFill>
                <a:schemeClr val="dk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7"/>
          <p:cNvSpPr txBox="1">
            <a:spLocks noGrp="1"/>
          </p:cNvSpPr>
          <p:nvPr>
            <p:ph type="ctrTitle"/>
          </p:nvPr>
        </p:nvSpPr>
        <p:spPr>
          <a:xfrm>
            <a:off x="1143000" y="841772"/>
            <a:ext cx="6858000" cy="17907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a:solidFill>
                  <a:schemeClr val="lt1"/>
                </a:solidFill>
                <a:uFill>
                  <a:noFill/>
                </a:uFill>
                <a:hlinkClick r:id="rId3" action="ppaction://hlinksldjump">
                  <a:extLst>
                    <a:ext uri="{A12FA001-AC4F-418D-AE19-62706E023703}">
                      <ahyp:hlinkClr xmlns:ahyp="http://schemas.microsoft.com/office/drawing/2018/hyperlinkcolor" val="tx"/>
                    </a:ext>
                  </a:extLst>
                </a:hlinkClick>
              </a:rPr>
              <a:t>Are all medicines equally effective for everyone?</a:t>
            </a:r>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68"/>
          <p:cNvSpPr txBox="1">
            <a:spLocks noGrp="1"/>
          </p:cNvSpPr>
          <p:nvPr>
            <p:ph type="title" idx="4294967295"/>
          </p:nvPr>
        </p:nvSpPr>
        <p:spPr>
          <a:xfrm>
            <a:off x="363538" y="440247"/>
            <a:ext cx="8416800" cy="4308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 sz="2200">
                <a:solidFill>
                  <a:schemeClr val="lt1"/>
                </a:solidFill>
                <a:uFill>
                  <a:noFill/>
                </a:uFill>
                <a:hlinkClick r:id="rId3" action="ppaction://hlinksldjump">
                  <a:extLst>
                    <a:ext uri="{A12FA001-AC4F-418D-AE19-62706E023703}">
                      <ahyp:hlinkClr xmlns:ahyp="http://schemas.microsoft.com/office/drawing/2018/hyperlinkcolor" val="tx"/>
                    </a:ext>
                  </a:extLst>
                </a:hlinkClick>
              </a:rPr>
              <a:t>Read the Introduction to Chapter 1, then complete RM 1.1</a:t>
            </a:r>
            <a:endParaRPr sz="2200">
              <a:solidFill>
                <a:schemeClr val="lt1"/>
              </a:solidFill>
            </a:endParaRPr>
          </a:p>
        </p:txBody>
      </p:sp>
      <p:pic>
        <p:nvPicPr>
          <p:cNvPr id="348" name="Google Shape;348;p68" title="Screenshot 2025-04-29 at 2.37.21 PM.png"/>
          <p:cNvPicPr preferRelativeResize="0"/>
          <p:nvPr/>
        </p:nvPicPr>
        <p:blipFill>
          <a:blip r:embed="rId4">
            <a:alphaModFix/>
          </a:blip>
          <a:stretch>
            <a:fillRect/>
          </a:stretch>
        </p:blipFill>
        <p:spPr>
          <a:xfrm>
            <a:off x="1713375" y="1034150"/>
            <a:ext cx="2827315" cy="3529582"/>
          </a:xfrm>
          <a:prstGeom prst="rect">
            <a:avLst/>
          </a:prstGeom>
          <a:noFill/>
          <a:ln w="9525" cap="flat" cmpd="sng">
            <a:solidFill>
              <a:schemeClr val="dk2"/>
            </a:solidFill>
            <a:prstDash val="solid"/>
            <a:round/>
            <a:headEnd type="none" w="sm" len="sm"/>
            <a:tailEnd type="none" w="sm" len="sm"/>
          </a:ln>
        </p:spPr>
      </p:pic>
      <p:pic>
        <p:nvPicPr>
          <p:cNvPr id="349" name="Google Shape;349;p68" title="Screenshot 2025-04-29 at 2.41.03 PM.png"/>
          <p:cNvPicPr preferRelativeResize="0"/>
          <p:nvPr/>
        </p:nvPicPr>
        <p:blipFill>
          <a:blip r:embed="rId5">
            <a:alphaModFix/>
          </a:blip>
          <a:stretch>
            <a:fillRect/>
          </a:stretch>
        </p:blipFill>
        <p:spPr>
          <a:xfrm>
            <a:off x="4696250" y="1034150"/>
            <a:ext cx="2726990" cy="3529583"/>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9"/>
          <p:cNvSpPr txBox="1">
            <a:spLocks noGrp="1"/>
          </p:cNvSpPr>
          <p:nvPr>
            <p:ph type="body" idx="4294967295"/>
          </p:nvPr>
        </p:nvSpPr>
        <p:spPr>
          <a:xfrm>
            <a:off x="363538" y="1280161"/>
            <a:ext cx="8416800" cy="1569620"/>
          </a:xfrm>
          <a:prstGeom prst="rect">
            <a:avLst/>
          </a:prstGeom>
        </p:spPr>
        <p:txBody>
          <a:bodyPr spcFirstLastPara="1" wrap="square" lIns="91425" tIns="45700" rIns="91425" bIns="45700" anchor="t" anchorCtr="0">
            <a:spAutoFit/>
          </a:bodyPr>
          <a:lstStyle/>
          <a:p>
            <a:pPr marL="457200" lvl="0" indent="-354330" algn="l" rtl="0">
              <a:spcBef>
                <a:spcPts val="600"/>
              </a:spcBef>
              <a:spcAft>
                <a:spcPts val="0"/>
              </a:spcAft>
              <a:buClr>
                <a:schemeClr val="lt1"/>
              </a:buClr>
              <a:buSzPts val="198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Which traits were controlled only by genetics?</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1000"/>
              </a:spcBef>
              <a:spcAft>
                <a:spcPts val="0"/>
              </a:spcAft>
              <a:buClr>
                <a:schemeClr val="lt1"/>
              </a:buClr>
              <a:buSzPts val="198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What traits were controlled solely by the environment?</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1000"/>
              </a:spcBef>
              <a:spcAft>
                <a:spcPts val="1000"/>
              </a:spcAft>
              <a:buClr>
                <a:schemeClr val="lt1"/>
              </a:buClr>
              <a:buSzPts val="1980"/>
              <a:buChar char="•"/>
            </a:pPr>
            <a:r>
              <a:rPr lang="en" b="0" dirty="0">
                <a:solidFill>
                  <a:schemeClr val="lt1"/>
                </a:solidFill>
                <a:latin typeface="Calibri" panose="020F0502020204030204" pitchFamily="34" charset="0"/>
                <a:ea typeface="Calibri" panose="020F0502020204030204" pitchFamily="34" charset="0"/>
                <a:cs typeface="Calibri" panose="020F0502020204030204" pitchFamily="34" charset="0"/>
              </a:rPr>
              <a:t>Were any traits influenced by both genetics and environment?</a:t>
            </a:r>
            <a:endParaRPr b="0" dirty="0">
              <a:solidFill>
                <a:schemeClr val="lt1"/>
              </a:solidFill>
              <a:latin typeface="Calibri" panose="020F0502020204030204" pitchFamily="34" charset="0"/>
              <a:ea typeface="Calibri" panose="020F0502020204030204" pitchFamily="34" charset="0"/>
              <a:cs typeface="Calibri" panose="020F0502020204030204" pitchFamily="34" charset="0"/>
            </a:endParaRPr>
          </a:p>
        </p:txBody>
      </p:sp>
      <p:sp>
        <p:nvSpPr>
          <p:cNvPr id="355" name="Google Shape;355;p69"/>
          <p:cNvSpPr txBox="1">
            <a:spLocks noGrp="1"/>
          </p:cNvSpPr>
          <p:nvPr>
            <p:ph type="title" idx="4294967295"/>
          </p:nvPr>
        </p:nvSpPr>
        <p:spPr>
          <a:xfrm>
            <a:off x="363538" y="440247"/>
            <a:ext cx="8416800" cy="4926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
                <a:solidFill>
                  <a:schemeClr val="lt1"/>
                </a:solidFill>
                <a:uFill>
                  <a:noFill/>
                </a:uFill>
                <a:hlinkClick r:id="rId3" action="ppaction://hlinksldjump">
                  <a:extLst>
                    <a:ext uri="{A12FA001-AC4F-418D-AE19-62706E023703}">
                      <ahyp:hlinkClr xmlns:ahyp="http://schemas.microsoft.com/office/drawing/2018/hyperlinkcolor" val="tx"/>
                    </a:ext>
                  </a:extLst>
                </a:hlinkClick>
              </a:rPr>
              <a:t>Discussion: RM 1.1</a:t>
            </a:r>
            <a:endParaRPr>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PM Slides Chapter 1 theme">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PM Slides Chapter 4">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ed9c2b0-f032-4cf7-8ad6-b5e443140024" xsi:nil="true"/>
    <lcf76f155ced4ddcb4097134ff3c332f xmlns="e28b37be-6bd4-41ab-88b2-44887d1c153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D9A98C316BD2498498D70D188F5DD2" ma:contentTypeVersion="18" ma:contentTypeDescription="Create a new document." ma:contentTypeScope="" ma:versionID="d4b08ca38235e09a489492934be36cf7">
  <xsd:schema xmlns:xsd="http://www.w3.org/2001/XMLSchema" xmlns:xs="http://www.w3.org/2001/XMLSchema" xmlns:p="http://schemas.microsoft.com/office/2006/metadata/properties" xmlns:ns2="e28b37be-6bd4-41ab-88b2-44887d1c1537" xmlns:ns3="5ed9c2b0-f032-4cf7-8ad6-b5e443140024" targetNamespace="http://schemas.microsoft.com/office/2006/metadata/properties" ma:root="true" ma:fieldsID="c2d71cde6cfb074f02a2d00fd2880815" ns2:_="" ns3:_="">
    <xsd:import namespace="e28b37be-6bd4-41ab-88b2-44887d1c1537"/>
    <xsd:import namespace="5ed9c2b0-f032-4cf7-8ad6-b5e4431400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8b37be-6bd4-41ab-88b2-44887d1c15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1469612-62a0-4c26-bdab-2d2e22556af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d9c2b0-f032-4cf7-8ad6-b5e44314002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ec884ff-1e60-4549-b758-53b43ef169d7}" ma:internalName="TaxCatchAll" ma:showField="CatchAllData" ma:web="5ed9c2b0-f032-4cf7-8ad6-b5e4431400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2C4C0C-AA74-481B-81E2-5EE0BC6393A7}">
  <ds:schemaRefs>
    <ds:schemaRef ds:uri="http://schemas.microsoft.com/office/2006/documentManagement/types"/>
    <ds:schemaRef ds:uri="http://www.w3.org/XML/1998/namespace"/>
    <ds:schemaRef ds:uri="e28b37be-6bd4-41ab-88b2-44887d1c1537"/>
    <ds:schemaRef ds:uri="http://schemas.openxmlformats.org/package/2006/metadata/core-properties"/>
    <ds:schemaRef ds:uri="http://schemas.microsoft.com/office/infopath/2007/PartnerControls"/>
    <ds:schemaRef ds:uri="http://purl.org/dc/elements/1.1/"/>
    <ds:schemaRef ds:uri="http://purl.org/dc/terms/"/>
    <ds:schemaRef ds:uri="5ed9c2b0-f032-4cf7-8ad6-b5e443140024"/>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44D5B01-9E97-4855-B7D7-547822450D17}">
  <ds:schemaRefs>
    <ds:schemaRef ds:uri="http://schemas.microsoft.com/sharepoint/v3/contenttype/forms"/>
  </ds:schemaRefs>
</ds:datastoreItem>
</file>

<file path=customXml/itemProps3.xml><?xml version="1.0" encoding="utf-8"?>
<ds:datastoreItem xmlns:ds="http://schemas.openxmlformats.org/officeDocument/2006/customXml" ds:itemID="{E112D846-C5E1-498E-AA01-C3B87E4646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8b37be-6bd4-41ab-88b2-44887d1c1537"/>
    <ds:schemaRef ds:uri="5ed9c2b0-f032-4cf7-8ad6-b5e4431400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TotalTime>
  <Words>2286</Words>
  <Application>Microsoft Office PowerPoint</Application>
  <PresentationFormat>On-screen Show (16:9)</PresentationFormat>
  <Paragraphs>252</Paragraphs>
  <Slides>24</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Comic Sans MS</vt:lpstr>
      <vt:lpstr>EPM Slides Chapter 1 theme</vt:lpstr>
      <vt:lpstr>EPM Slides Chapter 4</vt:lpstr>
      <vt:lpstr>Exploring Precision Medicine</vt:lpstr>
      <vt:lpstr>Chapter 1: What’s the right medicine?</vt:lpstr>
      <vt:lpstr>How and why are people different?</vt:lpstr>
      <vt:lpstr>Are there differences you can’t see?</vt:lpstr>
      <vt:lpstr>Read the Overview</vt:lpstr>
      <vt:lpstr>Video and discussion: What is precision medicine?</vt:lpstr>
      <vt:lpstr>Are all medicines equally effective for everyone?</vt:lpstr>
      <vt:lpstr>Read the Introduction to Chapter 1, then complete RM 1.1</vt:lpstr>
      <vt:lpstr>Discussion: RM 1.1</vt:lpstr>
      <vt:lpstr>What influences a trait? Can you think of rules? </vt:lpstr>
      <vt:lpstr>Can you think of traits people might have that are related to their health?</vt:lpstr>
      <vt:lpstr>Read “Diversity and Inclusion in Clinical Trials”</vt:lpstr>
      <vt:lpstr>Discussion: “Including Diverse Populations in Medical Studies”</vt:lpstr>
      <vt:lpstr>Discussion: “Including Diverse Populations in Medical Studies” (continued)</vt:lpstr>
      <vt:lpstr>Discussion: “Including Diverse Populations in Medical Studies,” continued</vt:lpstr>
      <vt:lpstr>Slide 1.14</vt:lpstr>
      <vt:lpstr>Reading: “Balancing Prevention and Risk”</vt:lpstr>
      <vt:lpstr>Review: Renee Jackson’s medical history</vt:lpstr>
      <vt:lpstr>How Plavix works</vt:lpstr>
      <vt:lpstr>Discussion: “Balancing Prevention and Risk”</vt:lpstr>
      <vt:lpstr>Discussion: “Balancing Prevention and Risk,” continued</vt:lpstr>
      <vt:lpstr>Discussion: “Balancing Prevention and Risk,” continued</vt:lpstr>
      <vt:lpstr>Discussion: “Balancing Prevention and Risk,” continued</vt:lpstr>
      <vt:lpstr>Discussion: “Balancing Prevention and Risk,”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Ouellet, Kerry</cp:lastModifiedBy>
  <cp:revision>11</cp:revision>
  <dcterms:modified xsi:type="dcterms:W3CDTF">2025-12-12T18:57:35Z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0x010100E5D9A98C316BD2498498D70D188F5DD2</vt:lpwstr>
  </property>
  <property fmtid="{D5CDD505-2E9C-101B-9397-08002B2CF9AE}" pid="3" name="MediaServiceImageTags">
    <vt:lpwstr/>
  </property>
</Properties>
</file>