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2" r:id="rId4"/>
    <p:sldMasterId id="2147483703" r:id="rId5"/>
  </p:sldMasterIdLst>
  <p:notesMasterIdLst>
    <p:notesMasterId r:id="rId38"/>
  </p:notesMasterIdLst>
  <p:sldIdLst>
    <p:sldId id="288"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AC9905-CA96-4F78-9B8B-132A7025CE45}" v="1" dt="2025-12-12T20:50:00.683"/>
    <p1510:client id="{6DCA326B-5F10-46CB-A09C-F708AC9DA401}" v="11" dt="2025-12-11T23:27:23.6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9" d="100"/>
          <a:sy n="89" d="100"/>
        </p:scale>
        <p:origin x="86" y="40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uellet, Kerry" userId="61b752f6-cfd1-4050-8147-176eb19a70c4" providerId="ADAL" clId="{F15225B6-516F-4970-8D4E-73653AD41915}"/>
    <pc:docChg chg="custSel addSld delSld modSld">
      <pc:chgData name="Ouellet, Kerry" userId="61b752f6-cfd1-4050-8147-176eb19a70c4" providerId="ADAL" clId="{F15225B6-516F-4970-8D4E-73653AD41915}" dt="2025-12-12T20:50:06.212" v="70" actId="2696"/>
      <pc:docMkLst>
        <pc:docMk/>
      </pc:docMkLst>
      <pc:sldChg chg="modSp del mod chgLayout">
        <pc:chgData name="Ouellet, Kerry" userId="61b752f6-cfd1-4050-8147-176eb19a70c4" providerId="ADAL" clId="{F15225B6-516F-4970-8D4E-73653AD41915}" dt="2025-12-12T20:50:06.212" v="70" actId="2696"/>
        <pc:sldMkLst>
          <pc:docMk/>
          <pc:sldMk cId="0" sldId="256"/>
        </pc:sldMkLst>
        <pc:spChg chg="mod ord">
          <ac:chgData name="Ouellet, Kerry" userId="61b752f6-cfd1-4050-8147-176eb19a70c4" providerId="ADAL" clId="{F15225B6-516F-4970-8D4E-73653AD41915}" dt="2025-12-12T20:47:42.077" v="64" actId="1076"/>
          <ac:spMkLst>
            <pc:docMk/>
            <pc:sldMk cId="0" sldId="256"/>
            <ac:spMk id="278" creationId="{00000000-0000-0000-0000-000000000000}"/>
          </ac:spMkLst>
        </pc:spChg>
        <pc:spChg chg="mod ord">
          <ac:chgData name="Ouellet, Kerry" userId="61b752f6-cfd1-4050-8147-176eb19a70c4" providerId="ADAL" clId="{F15225B6-516F-4970-8D4E-73653AD41915}" dt="2025-12-12T20:47:47.482" v="65" actId="1076"/>
          <ac:spMkLst>
            <pc:docMk/>
            <pc:sldMk cId="0" sldId="256"/>
            <ac:spMk id="279" creationId="{00000000-0000-0000-0000-000000000000}"/>
          </ac:spMkLst>
        </pc:spChg>
      </pc:sldChg>
      <pc:sldChg chg="modSp mod">
        <pc:chgData name="Ouellet, Kerry" userId="61b752f6-cfd1-4050-8147-176eb19a70c4" providerId="ADAL" clId="{F15225B6-516F-4970-8D4E-73653AD41915}" dt="2025-12-09T20:51:39.987" v="3" actId="20577"/>
        <pc:sldMkLst>
          <pc:docMk/>
          <pc:sldMk cId="0" sldId="259"/>
        </pc:sldMkLst>
        <pc:spChg chg="mod">
          <ac:chgData name="Ouellet, Kerry" userId="61b752f6-cfd1-4050-8147-176eb19a70c4" providerId="ADAL" clId="{F15225B6-516F-4970-8D4E-73653AD41915}" dt="2025-12-09T20:51:39.987" v="3" actId="20577"/>
          <ac:spMkLst>
            <pc:docMk/>
            <pc:sldMk cId="0" sldId="259"/>
            <ac:spMk id="299" creationId="{00000000-0000-0000-0000-000000000000}"/>
          </ac:spMkLst>
        </pc:spChg>
      </pc:sldChg>
      <pc:sldChg chg="modSp mod">
        <pc:chgData name="Ouellet, Kerry" userId="61b752f6-cfd1-4050-8147-176eb19a70c4" providerId="ADAL" clId="{F15225B6-516F-4970-8D4E-73653AD41915}" dt="2025-12-09T20:52:07.658" v="8" actId="114"/>
        <pc:sldMkLst>
          <pc:docMk/>
          <pc:sldMk cId="0" sldId="260"/>
        </pc:sldMkLst>
        <pc:spChg chg="mod">
          <ac:chgData name="Ouellet, Kerry" userId="61b752f6-cfd1-4050-8147-176eb19a70c4" providerId="ADAL" clId="{F15225B6-516F-4970-8D4E-73653AD41915}" dt="2025-12-09T20:52:07.658" v="8" actId="114"/>
          <ac:spMkLst>
            <pc:docMk/>
            <pc:sldMk cId="0" sldId="260"/>
            <ac:spMk id="307" creationId="{00000000-0000-0000-0000-000000000000}"/>
          </ac:spMkLst>
        </pc:spChg>
      </pc:sldChg>
      <pc:sldChg chg="modSp mod">
        <pc:chgData name="Ouellet, Kerry" userId="61b752f6-cfd1-4050-8147-176eb19a70c4" providerId="ADAL" clId="{F15225B6-516F-4970-8D4E-73653AD41915}" dt="2025-12-09T20:59:16.788" v="30" actId="1076"/>
        <pc:sldMkLst>
          <pc:docMk/>
          <pc:sldMk cId="0" sldId="261"/>
        </pc:sldMkLst>
        <pc:spChg chg="mod">
          <ac:chgData name="Ouellet, Kerry" userId="61b752f6-cfd1-4050-8147-176eb19a70c4" providerId="ADAL" clId="{F15225B6-516F-4970-8D4E-73653AD41915}" dt="2025-12-09T20:59:16.788" v="30" actId="1076"/>
          <ac:spMkLst>
            <pc:docMk/>
            <pc:sldMk cId="0" sldId="261"/>
            <ac:spMk id="313" creationId="{00000000-0000-0000-0000-000000000000}"/>
          </ac:spMkLst>
        </pc:spChg>
        <pc:spChg chg="mod">
          <ac:chgData name="Ouellet, Kerry" userId="61b752f6-cfd1-4050-8147-176eb19a70c4" providerId="ADAL" clId="{F15225B6-516F-4970-8D4E-73653AD41915}" dt="2025-12-09T20:54:13.354" v="19" actId="948"/>
          <ac:spMkLst>
            <pc:docMk/>
            <pc:sldMk cId="0" sldId="261"/>
            <ac:spMk id="314" creationId="{00000000-0000-0000-0000-000000000000}"/>
          </ac:spMkLst>
        </pc:spChg>
      </pc:sldChg>
      <pc:sldChg chg="modSp mod">
        <pc:chgData name="Ouellet, Kerry" userId="61b752f6-cfd1-4050-8147-176eb19a70c4" providerId="ADAL" clId="{F15225B6-516F-4970-8D4E-73653AD41915}" dt="2025-12-09T20:59:10.685" v="29" actId="1076"/>
        <pc:sldMkLst>
          <pc:docMk/>
          <pc:sldMk cId="0" sldId="262"/>
        </pc:sldMkLst>
        <pc:spChg chg="mod">
          <ac:chgData name="Ouellet, Kerry" userId="61b752f6-cfd1-4050-8147-176eb19a70c4" providerId="ADAL" clId="{F15225B6-516F-4970-8D4E-73653AD41915}" dt="2025-12-09T20:59:06.700" v="28" actId="1076"/>
          <ac:spMkLst>
            <pc:docMk/>
            <pc:sldMk cId="0" sldId="262"/>
            <ac:spMk id="322" creationId="{00000000-0000-0000-0000-000000000000}"/>
          </ac:spMkLst>
        </pc:spChg>
        <pc:spChg chg="mod">
          <ac:chgData name="Ouellet, Kerry" userId="61b752f6-cfd1-4050-8147-176eb19a70c4" providerId="ADAL" clId="{F15225B6-516F-4970-8D4E-73653AD41915}" dt="2025-12-09T20:59:10.685" v="29" actId="1076"/>
          <ac:spMkLst>
            <pc:docMk/>
            <pc:sldMk cId="0" sldId="262"/>
            <ac:spMk id="327" creationId="{00000000-0000-0000-0000-000000000000}"/>
          </ac:spMkLst>
        </pc:spChg>
      </pc:sldChg>
      <pc:sldChg chg="modSp mod">
        <pc:chgData name="Ouellet, Kerry" userId="61b752f6-cfd1-4050-8147-176eb19a70c4" providerId="ADAL" clId="{F15225B6-516F-4970-8D4E-73653AD41915}" dt="2025-12-09T20:58:54.533" v="27" actId="6549"/>
        <pc:sldMkLst>
          <pc:docMk/>
          <pc:sldMk cId="0" sldId="263"/>
        </pc:sldMkLst>
        <pc:spChg chg="mod">
          <ac:chgData name="Ouellet, Kerry" userId="61b752f6-cfd1-4050-8147-176eb19a70c4" providerId="ADAL" clId="{F15225B6-516F-4970-8D4E-73653AD41915}" dt="2025-12-09T20:58:54.533" v="27" actId="6549"/>
          <ac:spMkLst>
            <pc:docMk/>
            <pc:sldMk cId="0" sldId="263"/>
            <ac:spMk id="2" creationId="{6242BBB1-C364-95E5-E6A2-823FA89D610D}"/>
          </ac:spMkLst>
        </pc:spChg>
      </pc:sldChg>
      <pc:sldChg chg="modSp mod">
        <pc:chgData name="Ouellet, Kerry" userId="61b752f6-cfd1-4050-8147-176eb19a70c4" providerId="ADAL" clId="{F15225B6-516F-4970-8D4E-73653AD41915}" dt="2025-12-09T20:59:48.134" v="31" actId="14100"/>
        <pc:sldMkLst>
          <pc:docMk/>
          <pc:sldMk cId="0" sldId="275"/>
        </pc:sldMkLst>
        <pc:spChg chg="mod">
          <ac:chgData name="Ouellet, Kerry" userId="61b752f6-cfd1-4050-8147-176eb19a70c4" providerId="ADAL" clId="{F15225B6-516F-4970-8D4E-73653AD41915}" dt="2025-12-09T20:59:48.134" v="31" actId="14100"/>
          <ac:spMkLst>
            <pc:docMk/>
            <pc:sldMk cId="0" sldId="275"/>
            <ac:spMk id="444" creationId="{00000000-0000-0000-0000-000000000000}"/>
          </ac:spMkLst>
        </pc:spChg>
      </pc:sldChg>
      <pc:sldChg chg="modSp modAnim">
        <pc:chgData name="Ouellet, Kerry" userId="61b752f6-cfd1-4050-8147-176eb19a70c4" providerId="ADAL" clId="{F15225B6-516F-4970-8D4E-73653AD41915}" dt="2025-12-09T21:00:15.978" v="34" actId="20577"/>
        <pc:sldMkLst>
          <pc:docMk/>
          <pc:sldMk cId="0" sldId="278"/>
        </pc:sldMkLst>
        <pc:spChg chg="mod">
          <ac:chgData name="Ouellet, Kerry" userId="61b752f6-cfd1-4050-8147-176eb19a70c4" providerId="ADAL" clId="{F15225B6-516F-4970-8D4E-73653AD41915}" dt="2025-12-09T21:00:15.978" v="34" actId="20577"/>
          <ac:spMkLst>
            <pc:docMk/>
            <pc:sldMk cId="0" sldId="278"/>
            <ac:spMk id="476" creationId="{00000000-0000-0000-0000-000000000000}"/>
          </ac:spMkLst>
        </pc:spChg>
      </pc:sldChg>
      <pc:sldChg chg="modSp mod">
        <pc:chgData name="Ouellet, Kerry" userId="61b752f6-cfd1-4050-8147-176eb19a70c4" providerId="ADAL" clId="{F15225B6-516F-4970-8D4E-73653AD41915}" dt="2025-12-09T21:00:27.956" v="38" actId="20577"/>
        <pc:sldMkLst>
          <pc:docMk/>
          <pc:sldMk cId="0" sldId="279"/>
        </pc:sldMkLst>
        <pc:spChg chg="mod">
          <ac:chgData name="Ouellet, Kerry" userId="61b752f6-cfd1-4050-8147-176eb19a70c4" providerId="ADAL" clId="{F15225B6-516F-4970-8D4E-73653AD41915}" dt="2025-12-09T21:00:27.956" v="38" actId="20577"/>
          <ac:spMkLst>
            <pc:docMk/>
            <pc:sldMk cId="0" sldId="279"/>
            <ac:spMk id="488" creationId="{00000000-0000-0000-0000-000000000000}"/>
          </ac:spMkLst>
        </pc:spChg>
      </pc:sldChg>
      <pc:sldChg chg="modSp">
        <pc:chgData name="Ouellet, Kerry" userId="61b752f6-cfd1-4050-8147-176eb19a70c4" providerId="ADAL" clId="{F15225B6-516F-4970-8D4E-73653AD41915}" dt="2025-12-09T21:00:36.044" v="39" actId="403"/>
        <pc:sldMkLst>
          <pc:docMk/>
          <pc:sldMk cId="0" sldId="280"/>
        </pc:sldMkLst>
        <pc:spChg chg="mod">
          <ac:chgData name="Ouellet, Kerry" userId="61b752f6-cfd1-4050-8147-176eb19a70c4" providerId="ADAL" clId="{F15225B6-516F-4970-8D4E-73653AD41915}" dt="2025-12-09T21:00:36.044" v="39" actId="403"/>
          <ac:spMkLst>
            <pc:docMk/>
            <pc:sldMk cId="0" sldId="280"/>
            <ac:spMk id="498" creationId="{00000000-0000-0000-0000-000000000000}"/>
          </ac:spMkLst>
        </pc:spChg>
      </pc:sldChg>
      <pc:sldChg chg="modSp mod">
        <pc:chgData name="Ouellet, Kerry" userId="61b752f6-cfd1-4050-8147-176eb19a70c4" providerId="ADAL" clId="{F15225B6-516F-4970-8D4E-73653AD41915}" dt="2025-12-09T21:01:05.574" v="41" actId="3064"/>
        <pc:sldMkLst>
          <pc:docMk/>
          <pc:sldMk cId="0" sldId="281"/>
        </pc:sldMkLst>
        <pc:spChg chg="mod">
          <ac:chgData name="Ouellet, Kerry" userId="61b752f6-cfd1-4050-8147-176eb19a70c4" providerId="ADAL" clId="{F15225B6-516F-4970-8D4E-73653AD41915}" dt="2025-12-09T21:01:05.574" v="41" actId="3064"/>
          <ac:spMkLst>
            <pc:docMk/>
            <pc:sldMk cId="0" sldId="281"/>
            <ac:spMk id="506" creationId="{00000000-0000-0000-0000-000000000000}"/>
          </ac:spMkLst>
        </pc:spChg>
      </pc:sldChg>
      <pc:sldChg chg="modSp mod">
        <pc:chgData name="Ouellet, Kerry" userId="61b752f6-cfd1-4050-8147-176eb19a70c4" providerId="ADAL" clId="{F15225B6-516F-4970-8D4E-73653AD41915}" dt="2025-12-09T21:02:01.190" v="44" actId="20577"/>
        <pc:sldMkLst>
          <pc:docMk/>
          <pc:sldMk cId="0" sldId="282"/>
        </pc:sldMkLst>
        <pc:spChg chg="mod">
          <ac:chgData name="Ouellet, Kerry" userId="61b752f6-cfd1-4050-8147-176eb19a70c4" providerId="ADAL" clId="{F15225B6-516F-4970-8D4E-73653AD41915}" dt="2025-12-09T21:02:01.190" v="44" actId="20577"/>
          <ac:spMkLst>
            <pc:docMk/>
            <pc:sldMk cId="0" sldId="282"/>
            <ac:spMk id="518" creationId="{00000000-0000-0000-0000-000000000000}"/>
          </ac:spMkLst>
        </pc:spChg>
        <pc:spChg chg="mod">
          <ac:chgData name="Ouellet, Kerry" userId="61b752f6-cfd1-4050-8147-176eb19a70c4" providerId="ADAL" clId="{F15225B6-516F-4970-8D4E-73653AD41915}" dt="2025-12-09T21:01:56.456" v="42" actId="20577"/>
          <ac:spMkLst>
            <pc:docMk/>
            <pc:sldMk cId="0" sldId="282"/>
            <ac:spMk id="519" creationId="{00000000-0000-0000-0000-000000000000}"/>
          </ac:spMkLst>
        </pc:spChg>
      </pc:sldChg>
      <pc:sldChg chg="modSp mod">
        <pc:chgData name="Ouellet, Kerry" userId="61b752f6-cfd1-4050-8147-176eb19a70c4" providerId="ADAL" clId="{F15225B6-516F-4970-8D4E-73653AD41915}" dt="2025-12-09T21:02:20.336" v="49" actId="20577"/>
        <pc:sldMkLst>
          <pc:docMk/>
          <pc:sldMk cId="0" sldId="283"/>
        </pc:sldMkLst>
        <pc:spChg chg="mod">
          <ac:chgData name="Ouellet, Kerry" userId="61b752f6-cfd1-4050-8147-176eb19a70c4" providerId="ADAL" clId="{F15225B6-516F-4970-8D4E-73653AD41915}" dt="2025-12-09T21:02:20.336" v="49" actId="20577"/>
          <ac:spMkLst>
            <pc:docMk/>
            <pc:sldMk cId="0" sldId="283"/>
            <ac:spMk id="525" creationId="{00000000-0000-0000-0000-000000000000}"/>
          </ac:spMkLst>
        </pc:spChg>
      </pc:sldChg>
      <pc:sldChg chg="modSp mod">
        <pc:chgData name="Ouellet, Kerry" userId="61b752f6-cfd1-4050-8147-176eb19a70c4" providerId="ADAL" clId="{F15225B6-516F-4970-8D4E-73653AD41915}" dt="2025-12-09T20:51:25.345" v="1" actId="27636"/>
        <pc:sldMkLst>
          <pc:docMk/>
          <pc:sldMk cId="0" sldId="284"/>
        </pc:sldMkLst>
        <pc:spChg chg="mod">
          <ac:chgData name="Ouellet, Kerry" userId="61b752f6-cfd1-4050-8147-176eb19a70c4" providerId="ADAL" clId="{F15225B6-516F-4970-8D4E-73653AD41915}" dt="2025-12-09T20:51:25.345" v="1" actId="27636"/>
          <ac:spMkLst>
            <pc:docMk/>
            <pc:sldMk cId="0" sldId="284"/>
            <ac:spMk id="534" creationId="{00000000-0000-0000-0000-000000000000}"/>
          </ac:spMkLst>
        </pc:spChg>
      </pc:sldChg>
      <pc:sldChg chg="modSp mod">
        <pc:chgData name="Ouellet, Kerry" userId="61b752f6-cfd1-4050-8147-176eb19a70c4" providerId="ADAL" clId="{F15225B6-516F-4970-8D4E-73653AD41915}" dt="2025-12-09T21:03:04.265" v="62" actId="113"/>
        <pc:sldMkLst>
          <pc:docMk/>
          <pc:sldMk cId="0" sldId="285"/>
        </pc:sldMkLst>
        <pc:spChg chg="mod">
          <ac:chgData name="Ouellet, Kerry" userId="61b752f6-cfd1-4050-8147-176eb19a70c4" providerId="ADAL" clId="{F15225B6-516F-4970-8D4E-73653AD41915}" dt="2025-12-09T21:03:04.265" v="62" actId="113"/>
          <ac:spMkLst>
            <pc:docMk/>
            <pc:sldMk cId="0" sldId="285"/>
            <ac:spMk id="542" creationId="{00000000-0000-0000-0000-000000000000}"/>
          </ac:spMkLst>
        </pc:spChg>
      </pc:sldChg>
      <pc:sldChg chg="addSp delSp modSp new mod modClrScheme modAnim chgLayout">
        <pc:chgData name="Ouellet, Kerry" userId="61b752f6-cfd1-4050-8147-176eb19a70c4" providerId="ADAL" clId="{F15225B6-516F-4970-8D4E-73653AD41915}" dt="2025-12-12T20:50:00.683" v="69"/>
        <pc:sldMkLst>
          <pc:docMk/>
          <pc:sldMk cId="1055619042" sldId="288"/>
        </pc:sldMkLst>
        <pc:spChg chg="del">
          <ac:chgData name="Ouellet, Kerry" userId="61b752f6-cfd1-4050-8147-176eb19a70c4" providerId="ADAL" clId="{F15225B6-516F-4970-8D4E-73653AD41915}" dt="2025-12-12T20:49:20.037" v="67" actId="6264"/>
          <ac:spMkLst>
            <pc:docMk/>
            <pc:sldMk cId="1055619042" sldId="288"/>
            <ac:spMk id="2" creationId="{51155BFD-C60B-BB85-4EAC-6D61F6895238}"/>
          </ac:spMkLst>
        </pc:spChg>
        <pc:spChg chg="del">
          <ac:chgData name="Ouellet, Kerry" userId="61b752f6-cfd1-4050-8147-176eb19a70c4" providerId="ADAL" clId="{F15225B6-516F-4970-8D4E-73653AD41915}" dt="2025-12-12T20:49:20.037" v="67" actId="6264"/>
          <ac:spMkLst>
            <pc:docMk/>
            <pc:sldMk cId="1055619042" sldId="288"/>
            <ac:spMk id="3" creationId="{D681C3EB-C2BA-ABB8-AD4A-67C307EEB64B}"/>
          </ac:spMkLst>
        </pc:spChg>
        <pc:spChg chg="del">
          <ac:chgData name="Ouellet, Kerry" userId="61b752f6-cfd1-4050-8147-176eb19a70c4" providerId="ADAL" clId="{F15225B6-516F-4970-8D4E-73653AD41915}" dt="2025-12-12T20:49:20.037" v="67" actId="6264"/>
          <ac:spMkLst>
            <pc:docMk/>
            <pc:sldMk cId="1055619042" sldId="288"/>
            <ac:spMk id="4" creationId="{17DDD5F4-9D4D-89E0-F23C-18421E80DF86}"/>
          </ac:spMkLst>
        </pc:spChg>
        <pc:spChg chg="add del mod ord">
          <ac:chgData name="Ouellet, Kerry" userId="61b752f6-cfd1-4050-8147-176eb19a70c4" providerId="ADAL" clId="{F15225B6-516F-4970-8D4E-73653AD41915}" dt="2025-12-12T20:49:51.261" v="68" actId="700"/>
          <ac:spMkLst>
            <pc:docMk/>
            <pc:sldMk cId="1055619042" sldId="288"/>
            <ac:spMk id="5" creationId="{62373F30-ABE3-A472-A994-2620D85C819F}"/>
          </ac:spMkLst>
        </pc:spChg>
        <pc:spChg chg="add del mod ord">
          <ac:chgData name="Ouellet, Kerry" userId="61b752f6-cfd1-4050-8147-176eb19a70c4" providerId="ADAL" clId="{F15225B6-516F-4970-8D4E-73653AD41915}" dt="2025-12-12T20:49:51.261" v="68" actId="700"/>
          <ac:spMkLst>
            <pc:docMk/>
            <pc:sldMk cId="1055619042" sldId="288"/>
            <ac:spMk id="6" creationId="{79343269-4BFA-8EA4-52CB-A6EB5DBF172E}"/>
          </ac:spMkLst>
        </pc:spChg>
        <pc:spChg chg="add del mod ord">
          <ac:chgData name="Ouellet, Kerry" userId="61b752f6-cfd1-4050-8147-176eb19a70c4" providerId="ADAL" clId="{F15225B6-516F-4970-8D4E-73653AD41915}" dt="2025-12-12T20:49:51.261" v="68" actId="700"/>
          <ac:spMkLst>
            <pc:docMk/>
            <pc:sldMk cId="1055619042" sldId="288"/>
            <ac:spMk id="7" creationId="{AF408C1A-AFCC-FD62-5E05-F998A9F15B86}"/>
          </ac:spMkLst>
        </pc:spChg>
        <pc:spChg chg="add mod">
          <ac:chgData name="Ouellet, Kerry" userId="61b752f6-cfd1-4050-8147-176eb19a70c4" providerId="ADAL" clId="{F15225B6-516F-4970-8D4E-73653AD41915}" dt="2025-12-12T20:50:00.683" v="69"/>
          <ac:spMkLst>
            <pc:docMk/>
            <pc:sldMk cId="1055619042" sldId="288"/>
            <ac:spMk id="8" creationId="{B3594978-3CBC-8DFB-383B-34AF4CAE9BDE}"/>
          </ac:spMkLst>
        </pc:spChg>
        <pc:spChg chg="add mod">
          <ac:chgData name="Ouellet, Kerry" userId="61b752f6-cfd1-4050-8147-176eb19a70c4" providerId="ADAL" clId="{F15225B6-516F-4970-8D4E-73653AD41915}" dt="2025-12-12T20:50:00.683" v="69"/>
          <ac:spMkLst>
            <pc:docMk/>
            <pc:sldMk cId="1055619042" sldId="288"/>
            <ac:spMk id="9" creationId="{4EE8734C-A573-FCD9-A1D4-0DF97A5967CA}"/>
          </ac:spMkLst>
        </pc:spChg>
      </pc:sldChg>
    </pc:docChg>
  </pc:docChgLst>
  <pc:docChgLst>
    <pc:chgData name="Glueck, Susan" userId="6bddbe2e-e29d-4ae9-bdf6-ff7645846381" providerId="ADAL" clId="{A5015186-735E-CA44-B491-D1B5CAD19699}"/>
    <pc:docChg chg="custSel modSld">
      <pc:chgData name="Glueck, Susan" userId="6bddbe2e-e29d-4ae9-bdf6-ff7645846381" providerId="ADAL" clId="{A5015186-735E-CA44-B491-D1B5CAD19699}" dt="2025-12-02T17:42:36.413" v="72" actId="1076"/>
      <pc:docMkLst>
        <pc:docMk/>
      </pc:docMkLst>
      <pc:sldChg chg="delSp modSp mod chgLayout">
        <pc:chgData name="Glueck, Susan" userId="6bddbe2e-e29d-4ae9-bdf6-ff7645846381" providerId="ADAL" clId="{A5015186-735E-CA44-B491-D1B5CAD19699}" dt="2025-12-02T17:35:26.662" v="34" actId="1076"/>
        <pc:sldMkLst>
          <pc:docMk/>
          <pc:sldMk cId="0" sldId="259"/>
        </pc:sldMkLst>
        <pc:spChg chg="mod ord">
          <ac:chgData name="Glueck, Susan" userId="6bddbe2e-e29d-4ae9-bdf6-ff7645846381" providerId="ADAL" clId="{A5015186-735E-CA44-B491-D1B5CAD19699}" dt="2025-12-02T17:35:26.662" v="34" actId="1076"/>
          <ac:spMkLst>
            <pc:docMk/>
            <pc:sldMk cId="0" sldId="259"/>
            <ac:spMk id="299" creationId="{00000000-0000-0000-0000-000000000000}"/>
          </ac:spMkLst>
        </pc:spChg>
      </pc:sldChg>
      <pc:sldChg chg="delSp modSp mod modClrScheme chgLayout">
        <pc:chgData name="Glueck, Susan" userId="6bddbe2e-e29d-4ae9-bdf6-ff7645846381" providerId="ADAL" clId="{A5015186-735E-CA44-B491-D1B5CAD19699}" dt="2025-12-02T17:34:22.673" v="29" actId="1036"/>
        <pc:sldMkLst>
          <pc:docMk/>
          <pc:sldMk cId="0" sldId="260"/>
        </pc:sldMkLst>
        <pc:spChg chg="mod ord">
          <ac:chgData name="Glueck, Susan" userId="6bddbe2e-e29d-4ae9-bdf6-ff7645846381" providerId="ADAL" clId="{A5015186-735E-CA44-B491-D1B5CAD19699}" dt="2025-12-02T17:32:50.661" v="3" actId="700"/>
          <ac:spMkLst>
            <pc:docMk/>
            <pc:sldMk cId="0" sldId="260"/>
            <ac:spMk id="307" creationId="{00000000-0000-0000-0000-000000000000}"/>
          </ac:spMkLst>
        </pc:spChg>
        <pc:picChg chg="mod">
          <ac:chgData name="Glueck, Susan" userId="6bddbe2e-e29d-4ae9-bdf6-ff7645846381" providerId="ADAL" clId="{A5015186-735E-CA44-B491-D1B5CAD19699}" dt="2025-12-02T17:34:22.673" v="29" actId="1036"/>
          <ac:picMkLst>
            <pc:docMk/>
            <pc:sldMk cId="0" sldId="260"/>
            <ac:picMk id="308" creationId="{00000000-0000-0000-0000-000000000000}"/>
          </ac:picMkLst>
        </pc:picChg>
      </pc:sldChg>
      <pc:sldChg chg="delSp modSp mod">
        <pc:chgData name="Glueck, Susan" userId="6bddbe2e-e29d-4ae9-bdf6-ff7645846381" providerId="ADAL" clId="{A5015186-735E-CA44-B491-D1B5CAD19699}" dt="2025-12-02T17:38:35.321" v="64" actId="1036"/>
        <pc:sldMkLst>
          <pc:docMk/>
          <pc:sldMk cId="0" sldId="262"/>
        </pc:sldMkLst>
        <pc:spChg chg="mod">
          <ac:chgData name="Glueck, Susan" userId="6bddbe2e-e29d-4ae9-bdf6-ff7645846381" providerId="ADAL" clId="{A5015186-735E-CA44-B491-D1B5CAD19699}" dt="2025-12-02T17:37:58.259" v="53" actId="1076"/>
          <ac:spMkLst>
            <pc:docMk/>
            <pc:sldMk cId="0" sldId="262"/>
            <ac:spMk id="322" creationId="{00000000-0000-0000-0000-000000000000}"/>
          </ac:spMkLst>
        </pc:spChg>
        <pc:spChg chg="mod">
          <ac:chgData name="Glueck, Susan" userId="6bddbe2e-e29d-4ae9-bdf6-ff7645846381" providerId="ADAL" clId="{A5015186-735E-CA44-B491-D1B5CAD19699}" dt="2025-12-02T17:38:35.321" v="64" actId="1036"/>
          <ac:spMkLst>
            <pc:docMk/>
            <pc:sldMk cId="0" sldId="262"/>
            <ac:spMk id="327" creationId="{00000000-0000-0000-0000-000000000000}"/>
          </ac:spMkLst>
        </pc:spChg>
      </pc:sldChg>
      <pc:sldChg chg="addSp delSp modSp mod">
        <pc:chgData name="Glueck, Susan" userId="6bddbe2e-e29d-4ae9-bdf6-ff7645846381" providerId="ADAL" clId="{A5015186-735E-CA44-B491-D1B5CAD19699}" dt="2025-12-02T17:37:35.491" v="51"/>
        <pc:sldMkLst>
          <pc:docMk/>
          <pc:sldMk cId="0" sldId="263"/>
        </pc:sldMkLst>
        <pc:spChg chg="add mod">
          <ac:chgData name="Glueck, Susan" userId="6bddbe2e-e29d-4ae9-bdf6-ff7645846381" providerId="ADAL" clId="{A5015186-735E-CA44-B491-D1B5CAD19699}" dt="2025-12-02T17:37:35.491" v="51"/>
          <ac:spMkLst>
            <pc:docMk/>
            <pc:sldMk cId="0" sldId="263"/>
            <ac:spMk id="2" creationId="{6242BBB1-C364-95E5-E6A2-823FA89D610D}"/>
          </ac:spMkLst>
        </pc:spChg>
      </pc:sldChg>
      <pc:sldChg chg="addSp delSp modSp mod">
        <pc:chgData name="Glueck, Susan" userId="6bddbe2e-e29d-4ae9-bdf6-ff7645846381" providerId="ADAL" clId="{A5015186-735E-CA44-B491-D1B5CAD19699}" dt="2025-12-02T17:37:28.969" v="49"/>
        <pc:sldMkLst>
          <pc:docMk/>
          <pc:sldMk cId="0" sldId="264"/>
        </pc:sldMkLst>
        <pc:spChg chg="add mod">
          <ac:chgData name="Glueck, Susan" userId="6bddbe2e-e29d-4ae9-bdf6-ff7645846381" providerId="ADAL" clId="{A5015186-735E-CA44-B491-D1B5CAD19699}" dt="2025-12-02T17:37:28.969" v="49"/>
          <ac:spMkLst>
            <pc:docMk/>
            <pc:sldMk cId="0" sldId="264"/>
            <ac:spMk id="2" creationId="{A6D98865-7EFD-64F5-F852-92A37D538277}"/>
          </ac:spMkLst>
        </pc:spChg>
      </pc:sldChg>
      <pc:sldChg chg="addSp delSp modSp mod">
        <pc:chgData name="Glueck, Susan" userId="6bddbe2e-e29d-4ae9-bdf6-ff7645846381" providerId="ADAL" clId="{A5015186-735E-CA44-B491-D1B5CAD19699}" dt="2025-12-02T17:37:22.884" v="47"/>
        <pc:sldMkLst>
          <pc:docMk/>
          <pc:sldMk cId="0" sldId="265"/>
        </pc:sldMkLst>
        <pc:spChg chg="add mod">
          <ac:chgData name="Glueck, Susan" userId="6bddbe2e-e29d-4ae9-bdf6-ff7645846381" providerId="ADAL" clId="{A5015186-735E-CA44-B491-D1B5CAD19699}" dt="2025-12-02T17:37:22.884" v="47"/>
          <ac:spMkLst>
            <pc:docMk/>
            <pc:sldMk cId="0" sldId="265"/>
            <ac:spMk id="2" creationId="{F39DEE7F-A8C7-7F73-6BD0-189F071A2A21}"/>
          </ac:spMkLst>
        </pc:spChg>
      </pc:sldChg>
      <pc:sldChg chg="addSp delSp modSp mod">
        <pc:chgData name="Glueck, Susan" userId="6bddbe2e-e29d-4ae9-bdf6-ff7645846381" providerId="ADAL" clId="{A5015186-735E-CA44-B491-D1B5CAD19699}" dt="2025-12-02T17:37:18.004" v="45"/>
        <pc:sldMkLst>
          <pc:docMk/>
          <pc:sldMk cId="0" sldId="266"/>
        </pc:sldMkLst>
        <pc:spChg chg="add mod">
          <ac:chgData name="Glueck, Susan" userId="6bddbe2e-e29d-4ae9-bdf6-ff7645846381" providerId="ADAL" clId="{A5015186-735E-CA44-B491-D1B5CAD19699}" dt="2025-12-02T17:37:18.004" v="45"/>
          <ac:spMkLst>
            <pc:docMk/>
            <pc:sldMk cId="0" sldId="266"/>
            <ac:spMk id="2" creationId="{8A027025-CD91-207E-0E87-4B0566FF587E}"/>
          </ac:spMkLst>
        </pc:spChg>
      </pc:sldChg>
      <pc:sldChg chg="addSp delSp modSp mod">
        <pc:chgData name="Glueck, Susan" userId="6bddbe2e-e29d-4ae9-bdf6-ff7645846381" providerId="ADAL" clId="{A5015186-735E-CA44-B491-D1B5CAD19699}" dt="2025-12-02T17:37:12.832" v="43"/>
        <pc:sldMkLst>
          <pc:docMk/>
          <pc:sldMk cId="0" sldId="267"/>
        </pc:sldMkLst>
        <pc:spChg chg="add mod">
          <ac:chgData name="Glueck, Susan" userId="6bddbe2e-e29d-4ae9-bdf6-ff7645846381" providerId="ADAL" clId="{A5015186-735E-CA44-B491-D1B5CAD19699}" dt="2025-12-02T17:37:12.832" v="43"/>
          <ac:spMkLst>
            <pc:docMk/>
            <pc:sldMk cId="0" sldId="267"/>
            <ac:spMk id="2" creationId="{2F7F3296-E6BC-8979-B669-1B56844BFB68}"/>
          </ac:spMkLst>
        </pc:spChg>
      </pc:sldChg>
      <pc:sldChg chg="addSp delSp modSp mod">
        <pc:chgData name="Glueck, Susan" userId="6bddbe2e-e29d-4ae9-bdf6-ff7645846381" providerId="ADAL" clId="{A5015186-735E-CA44-B491-D1B5CAD19699}" dt="2025-12-02T17:37:04.261" v="41"/>
        <pc:sldMkLst>
          <pc:docMk/>
          <pc:sldMk cId="0" sldId="268"/>
        </pc:sldMkLst>
        <pc:spChg chg="add mod">
          <ac:chgData name="Glueck, Susan" userId="6bddbe2e-e29d-4ae9-bdf6-ff7645846381" providerId="ADAL" clId="{A5015186-735E-CA44-B491-D1B5CAD19699}" dt="2025-12-02T17:37:04.261" v="41"/>
          <ac:spMkLst>
            <pc:docMk/>
            <pc:sldMk cId="0" sldId="268"/>
            <ac:spMk id="2" creationId="{94930A71-8861-1CE4-B42F-D01E8CC812D4}"/>
          </ac:spMkLst>
        </pc:spChg>
      </pc:sldChg>
      <pc:sldChg chg="addSp delSp modSp mod">
        <pc:chgData name="Glueck, Susan" userId="6bddbe2e-e29d-4ae9-bdf6-ff7645846381" providerId="ADAL" clId="{A5015186-735E-CA44-B491-D1B5CAD19699}" dt="2025-12-02T17:39:35.362" v="67" actId="1076"/>
        <pc:sldMkLst>
          <pc:docMk/>
          <pc:sldMk cId="0" sldId="269"/>
        </pc:sldMkLst>
        <pc:spChg chg="mod">
          <ac:chgData name="Glueck, Susan" userId="6bddbe2e-e29d-4ae9-bdf6-ff7645846381" providerId="ADAL" clId="{A5015186-735E-CA44-B491-D1B5CAD19699}" dt="2025-12-02T17:36:22.673" v="36" actId="1076"/>
          <ac:spMkLst>
            <pc:docMk/>
            <pc:sldMk cId="0" sldId="269"/>
            <ac:spMk id="389" creationId="{00000000-0000-0000-0000-000000000000}"/>
          </ac:spMkLst>
        </pc:spChg>
        <pc:picChg chg="mod topLvl">
          <ac:chgData name="Glueck, Susan" userId="6bddbe2e-e29d-4ae9-bdf6-ff7645846381" providerId="ADAL" clId="{A5015186-735E-CA44-B491-D1B5CAD19699}" dt="2025-12-02T17:39:35.362" v="67" actId="1076"/>
          <ac:picMkLst>
            <pc:docMk/>
            <pc:sldMk cId="0" sldId="269"/>
            <ac:picMk id="391" creationId="{00000000-0000-0000-0000-000000000000}"/>
          </ac:picMkLst>
        </pc:picChg>
        <pc:picChg chg="mod topLvl">
          <ac:chgData name="Glueck, Susan" userId="6bddbe2e-e29d-4ae9-bdf6-ff7645846381" providerId="ADAL" clId="{A5015186-735E-CA44-B491-D1B5CAD19699}" dt="2025-12-02T17:39:22.316" v="65" actId="165"/>
          <ac:picMkLst>
            <pc:docMk/>
            <pc:sldMk cId="0" sldId="269"/>
            <ac:picMk id="392" creationId="{00000000-0000-0000-0000-000000000000}"/>
          </ac:picMkLst>
        </pc:picChg>
      </pc:sldChg>
      <pc:sldChg chg="modSp mod">
        <pc:chgData name="Glueck, Susan" userId="6bddbe2e-e29d-4ae9-bdf6-ff7645846381" providerId="ADAL" clId="{A5015186-735E-CA44-B491-D1B5CAD19699}" dt="2025-12-02T17:40:37.484" v="68" actId="207"/>
        <pc:sldMkLst>
          <pc:docMk/>
          <pc:sldMk cId="0" sldId="279"/>
        </pc:sldMkLst>
        <pc:spChg chg="mod">
          <ac:chgData name="Glueck, Susan" userId="6bddbe2e-e29d-4ae9-bdf6-ff7645846381" providerId="ADAL" clId="{A5015186-735E-CA44-B491-D1B5CAD19699}" dt="2025-12-02T17:40:37.484" v="68" actId="207"/>
          <ac:spMkLst>
            <pc:docMk/>
            <pc:sldMk cId="0" sldId="279"/>
            <ac:spMk id="493" creationId="{00000000-0000-0000-0000-000000000000}"/>
          </ac:spMkLst>
        </pc:spChg>
      </pc:sldChg>
      <pc:sldChg chg="modSp mod">
        <pc:chgData name="Glueck, Susan" userId="6bddbe2e-e29d-4ae9-bdf6-ff7645846381" providerId="ADAL" clId="{A5015186-735E-CA44-B491-D1B5CAD19699}" dt="2025-12-02T17:36:35.009" v="38" actId="27636"/>
        <pc:sldMkLst>
          <pc:docMk/>
          <pc:sldMk cId="0" sldId="284"/>
        </pc:sldMkLst>
        <pc:spChg chg="mod">
          <ac:chgData name="Glueck, Susan" userId="6bddbe2e-e29d-4ae9-bdf6-ff7645846381" providerId="ADAL" clId="{A5015186-735E-CA44-B491-D1B5CAD19699}" dt="2025-12-02T17:36:35.009" v="38" actId="27636"/>
          <ac:spMkLst>
            <pc:docMk/>
            <pc:sldMk cId="0" sldId="284"/>
            <ac:spMk id="534" creationId="{00000000-0000-0000-0000-000000000000}"/>
          </ac:spMkLst>
        </pc:spChg>
      </pc:sldChg>
      <pc:sldChg chg="modSp mod">
        <pc:chgData name="Glueck, Susan" userId="6bddbe2e-e29d-4ae9-bdf6-ff7645846381" providerId="ADAL" clId="{A5015186-735E-CA44-B491-D1B5CAD19699}" dt="2025-12-02T17:42:18.088" v="71" actId="1076"/>
        <pc:sldMkLst>
          <pc:docMk/>
          <pc:sldMk cId="0" sldId="285"/>
        </pc:sldMkLst>
        <pc:spChg chg="mod">
          <ac:chgData name="Glueck, Susan" userId="6bddbe2e-e29d-4ae9-bdf6-ff7645846381" providerId="ADAL" clId="{A5015186-735E-CA44-B491-D1B5CAD19699}" dt="2025-12-02T17:42:18.088" v="71" actId="1076"/>
          <ac:spMkLst>
            <pc:docMk/>
            <pc:sldMk cId="0" sldId="285"/>
            <ac:spMk id="543" creationId="{00000000-0000-0000-0000-000000000000}"/>
          </ac:spMkLst>
        </pc:spChg>
      </pc:sldChg>
      <pc:sldChg chg="modSp mod">
        <pc:chgData name="Glueck, Susan" userId="6bddbe2e-e29d-4ae9-bdf6-ff7645846381" providerId="ADAL" clId="{A5015186-735E-CA44-B491-D1B5CAD19699}" dt="2025-12-02T17:41:29.427" v="70" actId="1076"/>
        <pc:sldMkLst>
          <pc:docMk/>
          <pc:sldMk cId="0" sldId="286"/>
        </pc:sldMkLst>
        <pc:spChg chg="mod">
          <ac:chgData name="Glueck, Susan" userId="6bddbe2e-e29d-4ae9-bdf6-ff7645846381" providerId="ADAL" clId="{A5015186-735E-CA44-B491-D1B5CAD19699}" dt="2025-12-02T17:41:29.427" v="70" actId="1076"/>
          <ac:spMkLst>
            <pc:docMk/>
            <pc:sldMk cId="0" sldId="286"/>
            <ac:spMk id="549" creationId="{00000000-0000-0000-0000-000000000000}"/>
          </ac:spMkLst>
        </pc:spChg>
      </pc:sldChg>
      <pc:sldChg chg="modSp mod">
        <pc:chgData name="Glueck, Susan" userId="6bddbe2e-e29d-4ae9-bdf6-ff7645846381" providerId="ADAL" clId="{A5015186-735E-CA44-B491-D1B5CAD19699}" dt="2025-12-02T17:42:36.413" v="72" actId="1076"/>
        <pc:sldMkLst>
          <pc:docMk/>
          <pc:sldMk cId="0" sldId="287"/>
        </pc:sldMkLst>
        <pc:spChg chg="mod">
          <ac:chgData name="Glueck, Susan" userId="6bddbe2e-e29d-4ae9-bdf6-ff7645846381" providerId="ADAL" clId="{A5015186-735E-CA44-B491-D1B5CAD19699}" dt="2025-12-02T17:42:36.413" v="72" actId="1076"/>
          <ac:spMkLst>
            <pc:docMk/>
            <pc:sldMk cId="0" sldId="287"/>
            <ac:spMk id="556" creationId="{00000000-0000-0000-0000-000000000000}"/>
          </ac:spMkLst>
        </pc:spChg>
      </pc:sldChg>
    </pc:docChg>
  </pc:docChgLst>
  <pc:docChgLst>
    <pc:chgData name="Macheca, Erica" userId="7d24e2fa-b732-4abd-b1c1-a71b7b8b0cfd" providerId="ADAL" clId="{BECC9822-43D1-4B65-B94C-DB2EB0C0487B}"/>
    <pc:docChg chg="custSel modSld">
      <pc:chgData name="Macheca, Erica" userId="7d24e2fa-b732-4abd-b1c1-a71b7b8b0cfd" providerId="ADAL" clId="{BECC9822-43D1-4B65-B94C-DB2EB0C0487B}" dt="2025-12-04T17:18:18.015" v="3" actId="27636"/>
      <pc:docMkLst>
        <pc:docMk/>
      </pc:docMkLst>
      <pc:sldChg chg="modSp mod">
        <pc:chgData name="Macheca, Erica" userId="7d24e2fa-b732-4abd-b1c1-a71b7b8b0cfd" providerId="ADAL" clId="{BECC9822-43D1-4B65-B94C-DB2EB0C0487B}" dt="2025-12-04T17:18:17.964" v="2" actId="27636"/>
        <pc:sldMkLst>
          <pc:docMk/>
          <pc:sldMk cId="0" sldId="277"/>
        </pc:sldMkLst>
        <pc:spChg chg="mod">
          <ac:chgData name="Macheca, Erica" userId="7d24e2fa-b732-4abd-b1c1-a71b7b8b0cfd" providerId="ADAL" clId="{BECC9822-43D1-4B65-B94C-DB2EB0C0487B}" dt="2025-12-04T17:18:17.964" v="2" actId="27636"/>
          <ac:spMkLst>
            <pc:docMk/>
            <pc:sldMk cId="0" sldId="277"/>
            <ac:spMk id="467" creationId="{00000000-0000-0000-0000-000000000000}"/>
          </ac:spMkLst>
        </pc:spChg>
        <pc:spChg chg="mod">
          <ac:chgData name="Macheca, Erica" userId="7d24e2fa-b732-4abd-b1c1-a71b7b8b0cfd" providerId="ADAL" clId="{BECC9822-43D1-4B65-B94C-DB2EB0C0487B}" dt="2025-12-04T17:18:17.959" v="1" actId="27636"/>
          <ac:spMkLst>
            <pc:docMk/>
            <pc:sldMk cId="0" sldId="277"/>
            <ac:spMk id="468" creationId="{00000000-0000-0000-0000-000000000000}"/>
          </ac:spMkLst>
        </pc:spChg>
        <pc:spChg chg="mod">
          <ac:chgData name="Macheca, Erica" userId="7d24e2fa-b732-4abd-b1c1-a71b7b8b0cfd" providerId="ADAL" clId="{BECC9822-43D1-4B65-B94C-DB2EB0C0487B}" dt="2025-12-04T17:18:17.949" v="0" actId="27636"/>
          <ac:spMkLst>
            <pc:docMk/>
            <pc:sldMk cId="0" sldId="277"/>
            <ac:spMk id="469" creationId="{00000000-0000-0000-0000-000000000000}"/>
          </ac:spMkLst>
        </pc:spChg>
      </pc:sldChg>
      <pc:sldChg chg="modSp mod">
        <pc:chgData name="Macheca, Erica" userId="7d24e2fa-b732-4abd-b1c1-a71b7b8b0cfd" providerId="ADAL" clId="{BECC9822-43D1-4B65-B94C-DB2EB0C0487B}" dt="2025-12-04T17:18:18.015" v="3" actId="27636"/>
        <pc:sldMkLst>
          <pc:docMk/>
          <pc:sldMk cId="0" sldId="284"/>
        </pc:sldMkLst>
        <pc:spChg chg="mod">
          <ac:chgData name="Macheca, Erica" userId="7d24e2fa-b732-4abd-b1c1-a71b7b8b0cfd" providerId="ADAL" clId="{BECC9822-43D1-4B65-B94C-DB2EB0C0487B}" dt="2025-12-04T17:18:18.015" v="3" actId="27636"/>
          <ac:spMkLst>
            <pc:docMk/>
            <pc:sldMk cId="0" sldId="284"/>
            <ac:spMk id="534" creationId="{00000000-0000-0000-0000-000000000000}"/>
          </ac:spMkLst>
        </pc:spChg>
      </pc:sldChg>
    </pc:docChg>
  </pc:docChgLst>
  <pc:docChgLst>
    <pc:chgData name="Bhatta, Pradipti" userId="3eb5dc90-2c0e-4998-bc30-537239c02f95" providerId="ADAL" clId="{5D3CD964-EDE7-4BAD-B6F4-7079C16DC62C}"/>
    <pc:docChg chg="custSel modSld modMainMaster">
      <pc:chgData name="Bhatta, Pradipti" userId="3eb5dc90-2c0e-4998-bc30-537239c02f95" providerId="ADAL" clId="{5D3CD964-EDE7-4BAD-B6F4-7079C16DC62C}" dt="2025-12-11T23:45:33.276" v="121" actId="478"/>
      <pc:docMkLst>
        <pc:docMk/>
      </pc:docMkLst>
      <pc:sldChg chg="modSp">
        <pc:chgData name="Bhatta, Pradipti" userId="3eb5dc90-2c0e-4998-bc30-537239c02f95" providerId="ADAL" clId="{5D3CD964-EDE7-4BAD-B6F4-7079C16DC62C}" dt="2025-12-11T18:08:13.165" v="3" actId="207"/>
        <pc:sldMkLst>
          <pc:docMk/>
          <pc:sldMk cId="0" sldId="256"/>
        </pc:sldMkLst>
        <pc:spChg chg="mod">
          <ac:chgData name="Bhatta, Pradipti" userId="3eb5dc90-2c0e-4998-bc30-537239c02f95" providerId="ADAL" clId="{5D3CD964-EDE7-4BAD-B6F4-7079C16DC62C}" dt="2025-12-11T18:08:13.165" v="3" actId="207"/>
          <ac:spMkLst>
            <pc:docMk/>
            <pc:sldMk cId="0" sldId="256"/>
            <ac:spMk id="279" creationId="{00000000-0000-0000-0000-000000000000}"/>
          </ac:spMkLst>
        </pc:spChg>
      </pc:sldChg>
      <pc:sldChg chg="addSp delSp modSp mod">
        <pc:chgData name="Bhatta, Pradipti" userId="3eb5dc90-2c0e-4998-bc30-537239c02f95" providerId="ADAL" clId="{5D3CD964-EDE7-4BAD-B6F4-7079C16DC62C}" dt="2025-12-11T23:45:33.276" v="121" actId="478"/>
        <pc:sldMkLst>
          <pc:docMk/>
          <pc:sldMk cId="0" sldId="258"/>
        </pc:sldMkLst>
        <pc:spChg chg="add mod">
          <ac:chgData name="Bhatta, Pradipti" userId="3eb5dc90-2c0e-4998-bc30-537239c02f95" providerId="ADAL" clId="{5D3CD964-EDE7-4BAD-B6F4-7079C16DC62C}" dt="2025-12-11T23:27:23.662" v="119" actId="165"/>
          <ac:spMkLst>
            <pc:docMk/>
            <pc:sldMk cId="0" sldId="258"/>
            <ac:spMk id="2" creationId="{FEF6BC58-ED59-981A-3F67-1A7D397EBD2D}"/>
          </ac:spMkLst>
        </pc:spChg>
        <pc:spChg chg="del">
          <ac:chgData name="Bhatta, Pradipti" userId="3eb5dc90-2c0e-4998-bc30-537239c02f95" providerId="ADAL" clId="{5D3CD964-EDE7-4BAD-B6F4-7079C16DC62C}" dt="2025-12-11T23:45:33.276" v="121" actId="478"/>
          <ac:spMkLst>
            <pc:docMk/>
            <pc:sldMk cId="0" sldId="258"/>
            <ac:spMk id="290" creationId="{00000000-0000-0000-0000-000000000000}"/>
          </ac:spMkLst>
        </pc:spChg>
        <pc:grpChg chg="add mod topLvl">
          <ac:chgData name="Bhatta, Pradipti" userId="3eb5dc90-2c0e-4998-bc30-537239c02f95" providerId="ADAL" clId="{5D3CD964-EDE7-4BAD-B6F4-7079C16DC62C}" dt="2025-12-11T23:27:23.662" v="119" actId="165"/>
          <ac:grpSpMkLst>
            <pc:docMk/>
            <pc:sldMk cId="0" sldId="258"/>
            <ac:grpSpMk id="5" creationId="{433BB8DE-825A-E378-159E-3FB9C0D6413B}"/>
          </ac:grpSpMkLst>
        </pc:grpChg>
        <pc:grpChg chg="add del mod">
          <ac:chgData name="Bhatta, Pradipti" userId="3eb5dc90-2c0e-4998-bc30-537239c02f95" providerId="ADAL" clId="{5D3CD964-EDE7-4BAD-B6F4-7079C16DC62C}" dt="2025-12-11T23:27:23.662" v="119" actId="165"/>
          <ac:grpSpMkLst>
            <pc:docMk/>
            <pc:sldMk cId="0" sldId="258"/>
            <ac:grpSpMk id="6" creationId="{7DC1510B-D9F7-5508-3B48-3B69E99EB5FC}"/>
          </ac:grpSpMkLst>
        </pc:grpChg>
        <pc:picChg chg="add mod">
          <ac:chgData name="Bhatta, Pradipti" userId="3eb5dc90-2c0e-4998-bc30-537239c02f95" providerId="ADAL" clId="{5D3CD964-EDE7-4BAD-B6F4-7079C16DC62C}" dt="2025-12-11T23:27:23.662" v="119" actId="165"/>
          <ac:picMkLst>
            <pc:docMk/>
            <pc:sldMk cId="0" sldId="258"/>
            <ac:picMk id="4" creationId="{15E7E427-832F-EDD0-99BC-689B9FBBC94D}"/>
          </ac:picMkLst>
        </pc:picChg>
        <pc:picChg chg="mod ord topLvl">
          <ac:chgData name="Bhatta, Pradipti" userId="3eb5dc90-2c0e-4998-bc30-537239c02f95" providerId="ADAL" clId="{5D3CD964-EDE7-4BAD-B6F4-7079C16DC62C}" dt="2025-12-11T23:45:26.136" v="120" actId="167"/>
          <ac:picMkLst>
            <pc:docMk/>
            <pc:sldMk cId="0" sldId="258"/>
            <ac:picMk id="291" creationId="{00000000-0000-0000-0000-000000000000}"/>
          </ac:picMkLst>
        </pc:picChg>
      </pc:sldChg>
      <pc:sldChg chg="modSp mod">
        <pc:chgData name="Bhatta, Pradipti" userId="3eb5dc90-2c0e-4998-bc30-537239c02f95" providerId="ADAL" clId="{5D3CD964-EDE7-4BAD-B6F4-7079C16DC62C}" dt="2025-12-11T18:38:14.490" v="5" actId="255"/>
        <pc:sldMkLst>
          <pc:docMk/>
          <pc:sldMk cId="0" sldId="259"/>
        </pc:sldMkLst>
        <pc:spChg chg="mod">
          <ac:chgData name="Bhatta, Pradipti" userId="3eb5dc90-2c0e-4998-bc30-537239c02f95" providerId="ADAL" clId="{5D3CD964-EDE7-4BAD-B6F4-7079C16DC62C}" dt="2025-12-11T18:38:14.490" v="5" actId="255"/>
          <ac:spMkLst>
            <pc:docMk/>
            <pc:sldMk cId="0" sldId="259"/>
            <ac:spMk id="299" creationId="{00000000-0000-0000-0000-000000000000}"/>
          </ac:spMkLst>
        </pc:spChg>
      </pc:sldChg>
      <pc:sldChg chg="modSp mod">
        <pc:chgData name="Bhatta, Pradipti" userId="3eb5dc90-2c0e-4998-bc30-537239c02f95" providerId="ADAL" clId="{5D3CD964-EDE7-4BAD-B6F4-7079C16DC62C}" dt="2025-12-11T18:38:23.490" v="6" actId="255"/>
        <pc:sldMkLst>
          <pc:docMk/>
          <pc:sldMk cId="0" sldId="260"/>
        </pc:sldMkLst>
        <pc:spChg chg="mod">
          <ac:chgData name="Bhatta, Pradipti" userId="3eb5dc90-2c0e-4998-bc30-537239c02f95" providerId="ADAL" clId="{5D3CD964-EDE7-4BAD-B6F4-7079C16DC62C}" dt="2025-12-11T18:38:23.490" v="6" actId="255"/>
          <ac:spMkLst>
            <pc:docMk/>
            <pc:sldMk cId="0" sldId="260"/>
            <ac:spMk id="307" creationId="{00000000-0000-0000-0000-000000000000}"/>
          </ac:spMkLst>
        </pc:spChg>
      </pc:sldChg>
      <pc:sldChg chg="modSp mod">
        <pc:chgData name="Bhatta, Pradipti" userId="3eb5dc90-2c0e-4998-bc30-537239c02f95" providerId="ADAL" clId="{5D3CD964-EDE7-4BAD-B6F4-7079C16DC62C}" dt="2025-12-11T21:22:24.799" v="118" actId="1038"/>
        <pc:sldMkLst>
          <pc:docMk/>
          <pc:sldMk cId="0" sldId="261"/>
        </pc:sldMkLst>
        <pc:spChg chg="mod">
          <ac:chgData name="Bhatta, Pradipti" userId="3eb5dc90-2c0e-4998-bc30-537239c02f95" providerId="ADAL" clId="{5D3CD964-EDE7-4BAD-B6F4-7079C16DC62C}" dt="2025-12-11T21:20:29.270" v="79" actId="1076"/>
          <ac:spMkLst>
            <pc:docMk/>
            <pc:sldMk cId="0" sldId="261"/>
            <ac:spMk id="313" creationId="{00000000-0000-0000-0000-000000000000}"/>
          </ac:spMkLst>
        </pc:spChg>
        <pc:spChg chg="mod">
          <ac:chgData name="Bhatta, Pradipti" userId="3eb5dc90-2c0e-4998-bc30-537239c02f95" providerId="ADAL" clId="{5D3CD964-EDE7-4BAD-B6F4-7079C16DC62C}" dt="2025-12-11T21:22:11.261" v="114" actId="1035"/>
          <ac:spMkLst>
            <pc:docMk/>
            <pc:sldMk cId="0" sldId="261"/>
            <ac:spMk id="314" creationId="{00000000-0000-0000-0000-000000000000}"/>
          </ac:spMkLst>
        </pc:spChg>
        <pc:picChg chg="mod modCrop">
          <ac:chgData name="Bhatta, Pradipti" userId="3eb5dc90-2c0e-4998-bc30-537239c02f95" providerId="ADAL" clId="{5D3CD964-EDE7-4BAD-B6F4-7079C16DC62C}" dt="2025-12-11T21:19:34.779" v="71" actId="1076"/>
          <ac:picMkLst>
            <pc:docMk/>
            <pc:sldMk cId="0" sldId="261"/>
            <ac:picMk id="315" creationId="{00000000-0000-0000-0000-000000000000}"/>
          </ac:picMkLst>
        </pc:picChg>
        <pc:picChg chg="mod">
          <ac:chgData name="Bhatta, Pradipti" userId="3eb5dc90-2c0e-4998-bc30-537239c02f95" providerId="ADAL" clId="{5D3CD964-EDE7-4BAD-B6F4-7079C16DC62C}" dt="2025-12-11T21:22:24.799" v="118" actId="1038"/>
          <ac:picMkLst>
            <pc:docMk/>
            <pc:sldMk cId="0" sldId="261"/>
            <ac:picMk id="316" creationId="{00000000-0000-0000-0000-000000000000}"/>
          </ac:picMkLst>
        </pc:picChg>
      </pc:sldChg>
      <pc:sldChg chg="modSp mod">
        <pc:chgData name="Bhatta, Pradipti" userId="3eb5dc90-2c0e-4998-bc30-537239c02f95" providerId="ADAL" clId="{5D3CD964-EDE7-4BAD-B6F4-7079C16DC62C}" dt="2025-12-11T18:39:16.585" v="11" actId="404"/>
        <pc:sldMkLst>
          <pc:docMk/>
          <pc:sldMk cId="0" sldId="262"/>
        </pc:sldMkLst>
        <pc:spChg chg="mod">
          <ac:chgData name="Bhatta, Pradipti" userId="3eb5dc90-2c0e-4998-bc30-537239c02f95" providerId="ADAL" clId="{5D3CD964-EDE7-4BAD-B6F4-7079C16DC62C}" dt="2025-12-11T18:38:47.826" v="8" actId="255"/>
          <ac:spMkLst>
            <pc:docMk/>
            <pc:sldMk cId="0" sldId="262"/>
            <ac:spMk id="322" creationId="{00000000-0000-0000-0000-000000000000}"/>
          </ac:spMkLst>
        </pc:spChg>
        <pc:spChg chg="mod">
          <ac:chgData name="Bhatta, Pradipti" userId="3eb5dc90-2c0e-4998-bc30-537239c02f95" providerId="ADAL" clId="{5D3CD964-EDE7-4BAD-B6F4-7079C16DC62C}" dt="2025-12-11T18:39:16.585" v="11" actId="404"/>
          <ac:spMkLst>
            <pc:docMk/>
            <pc:sldMk cId="0" sldId="262"/>
            <ac:spMk id="324" creationId="{00000000-0000-0000-0000-000000000000}"/>
          </ac:spMkLst>
        </pc:spChg>
      </pc:sldChg>
      <pc:sldChg chg="modSp mod">
        <pc:chgData name="Bhatta, Pradipti" userId="3eb5dc90-2c0e-4998-bc30-537239c02f95" providerId="ADAL" clId="{5D3CD964-EDE7-4BAD-B6F4-7079C16DC62C}" dt="2025-12-11T18:39:09.839" v="10" actId="404"/>
        <pc:sldMkLst>
          <pc:docMk/>
          <pc:sldMk cId="0" sldId="263"/>
        </pc:sldMkLst>
        <pc:spChg chg="mod">
          <ac:chgData name="Bhatta, Pradipti" userId="3eb5dc90-2c0e-4998-bc30-537239c02f95" providerId="ADAL" clId="{5D3CD964-EDE7-4BAD-B6F4-7079C16DC62C}" dt="2025-12-11T18:39:01.663" v="9" actId="255"/>
          <ac:spMkLst>
            <pc:docMk/>
            <pc:sldMk cId="0" sldId="263"/>
            <ac:spMk id="2" creationId="{6242BBB1-C364-95E5-E6A2-823FA89D610D}"/>
          </ac:spMkLst>
        </pc:spChg>
        <pc:spChg chg="mod">
          <ac:chgData name="Bhatta, Pradipti" userId="3eb5dc90-2c0e-4998-bc30-537239c02f95" providerId="ADAL" clId="{5D3CD964-EDE7-4BAD-B6F4-7079C16DC62C}" dt="2025-12-11T18:39:09.839" v="10" actId="404"/>
          <ac:spMkLst>
            <pc:docMk/>
            <pc:sldMk cId="0" sldId="263"/>
            <ac:spMk id="334" creationId="{00000000-0000-0000-0000-000000000000}"/>
          </ac:spMkLst>
        </pc:spChg>
      </pc:sldChg>
      <pc:sldChg chg="modSp mod">
        <pc:chgData name="Bhatta, Pradipti" userId="3eb5dc90-2c0e-4998-bc30-537239c02f95" providerId="ADAL" clId="{5D3CD964-EDE7-4BAD-B6F4-7079C16DC62C}" dt="2025-12-11T18:39:28.905" v="13" actId="404"/>
        <pc:sldMkLst>
          <pc:docMk/>
          <pc:sldMk cId="0" sldId="264"/>
        </pc:sldMkLst>
        <pc:spChg chg="mod">
          <ac:chgData name="Bhatta, Pradipti" userId="3eb5dc90-2c0e-4998-bc30-537239c02f95" providerId="ADAL" clId="{5D3CD964-EDE7-4BAD-B6F4-7079C16DC62C}" dt="2025-12-11T18:39:24.980" v="12" actId="255"/>
          <ac:spMkLst>
            <pc:docMk/>
            <pc:sldMk cId="0" sldId="264"/>
            <ac:spMk id="2" creationId="{A6D98865-7EFD-64F5-F852-92A37D538277}"/>
          </ac:spMkLst>
        </pc:spChg>
        <pc:spChg chg="mod">
          <ac:chgData name="Bhatta, Pradipti" userId="3eb5dc90-2c0e-4998-bc30-537239c02f95" providerId="ADAL" clId="{5D3CD964-EDE7-4BAD-B6F4-7079C16DC62C}" dt="2025-12-11T18:39:28.905" v="13" actId="404"/>
          <ac:spMkLst>
            <pc:docMk/>
            <pc:sldMk cId="0" sldId="264"/>
            <ac:spMk id="343" creationId="{00000000-0000-0000-0000-000000000000}"/>
          </ac:spMkLst>
        </pc:spChg>
      </pc:sldChg>
      <pc:sldChg chg="modSp mod">
        <pc:chgData name="Bhatta, Pradipti" userId="3eb5dc90-2c0e-4998-bc30-537239c02f95" providerId="ADAL" clId="{5D3CD964-EDE7-4BAD-B6F4-7079C16DC62C}" dt="2025-12-11T18:39:45.285" v="15" actId="404"/>
        <pc:sldMkLst>
          <pc:docMk/>
          <pc:sldMk cId="0" sldId="265"/>
        </pc:sldMkLst>
        <pc:spChg chg="mod">
          <ac:chgData name="Bhatta, Pradipti" userId="3eb5dc90-2c0e-4998-bc30-537239c02f95" providerId="ADAL" clId="{5D3CD964-EDE7-4BAD-B6F4-7079C16DC62C}" dt="2025-12-11T18:39:37.162" v="14" actId="255"/>
          <ac:spMkLst>
            <pc:docMk/>
            <pc:sldMk cId="0" sldId="265"/>
            <ac:spMk id="2" creationId="{F39DEE7F-A8C7-7F73-6BD0-189F071A2A21}"/>
          </ac:spMkLst>
        </pc:spChg>
        <pc:spChg chg="mod">
          <ac:chgData name="Bhatta, Pradipti" userId="3eb5dc90-2c0e-4998-bc30-537239c02f95" providerId="ADAL" clId="{5D3CD964-EDE7-4BAD-B6F4-7079C16DC62C}" dt="2025-12-11T18:39:45.285" v="15" actId="404"/>
          <ac:spMkLst>
            <pc:docMk/>
            <pc:sldMk cId="0" sldId="265"/>
            <ac:spMk id="352" creationId="{00000000-0000-0000-0000-000000000000}"/>
          </ac:spMkLst>
        </pc:spChg>
      </pc:sldChg>
      <pc:sldChg chg="modSp mod">
        <pc:chgData name="Bhatta, Pradipti" userId="3eb5dc90-2c0e-4998-bc30-537239c02f95" providerId="ADAL" clId="{5D3CD964-EDE7-4BAD-B6F4-7079C16DC62C}" dt="2025-12-11T21:10:37.010" v="17" actId="404"/>
        <pc:sldMkLst>
          <pc:docMk/>
          <pc:sldMk cId="0" sldId="266"/>
        </pc:sldMkLst>
        <pc:spChg chg="mod">
          <ac:chgData name="Bhatta, Pradipti" userId="3eb5dc90-2c0e-4998-bc30-537239c02f95" providerId="ADAL" clId="{5D3CD964-EDE7-4BAD-B6F4-7079C16DC62C}" dt="2025-12-11T21:10:31.503" v="16" actId="255"/>
          <ac:spMkLst>
            <pc:docMk/>
            <pc:sldMk cId="0" sldId="266"/>
            <ac:spMk id="2" creationId="{8A027025-CD91-207E-0E87-4B0566FF587E}"/>
          </ac:spMkLst>
        </pc:spChg>
        <pc:spChg chg="mod">
          <ac:chgData name="Bhatta, Pradipti" userId="3eb5dc90-2c0e-4998-bc30-537239c02f95" providerId="ADAL" clId="{5D3CD964-EDE7-4BAD-B6F4-7079C16DC62C}" dt="2025-12-11T21:10:37.010" v="17" actId="404"/>
          <ac:spMkLst>
            <pc:docMk/>
            <pc:sldMk cId="0" sldId="266"/>
            <ac:spMk id="362" creationId="{00000000-0000-0000-0000-000000000000}"/>
          </ac:spMkLst>
        </pc:spChg>
      </pc:sldChg>
      <pc:sldChg chg="modSp mod">
        <pc:chgData name="Bhatta, Pradipti" userId="3eb5dc90-2c0e-4998-bc30-537239c02f95" providerId="ADAL" clId="{5D3CD964-EDE7-4BAD-B6F4-7079C16DC62C}" dt="2025-12-11T21:10:51.380" v="21" actId="404"/>
        <pc:sldMkLst>
          <pc:docMk/>
          <pc:sldMk cId="0" sldId="267"/>
        </pc:sldMkLst>
        <pc:spChg chg="mod">
          <ac:chgData name="Bhatta, Pradipti" userId="3eb5dc90-2c0e-4998-bc30-537239c02f95" providerId="ADAL" clId="{5D3CD964-EDE7-4BAD-B6F4-7079C16DC62C}" dt="2025-12-11T21:10:44.036" v="18" actId="255"/>
          <ac:spMkLst>
            <pc:docMk/>
            <pc:sldMk cId="0" sldId="267"/>
            <ac:spMk id="2" creationId="{2F7F3296-E6BC-8979-B669-1B56844BFB68}"/>
          </ac:spMkLst>
        </pc:spChg>
        <pc:spChg chg="mod">
          <ac:chgData name="Bhatta, Pradipti" userId="3eb5dc90-2c0e-4998-bc30-537239c02f95" providerId="ADAL" clId="{5D3CD964-EDE7-4BAD-B6F4-7079C16DC62C}" dt="2025-12-11T21:10:51.380" v="21" actId="404"/>
          <ac:spMkLst>
            <pc:docMk/>
            <pc:sldMk cId="0" sldId="267"/>
            <ac:spMk id="371" creationId="{00000000-0000-0000-0000-000000000000}"/>
          </ac:spMkLst>
        </pc:spChg>
      </pc:sldChg>
      <pc:sldChg chg="modSp mod">
        <pc:chgData name="Bhatta, Pradipti" userId="3eb5dc90-2c0e-4998-bc30-537239c02f95" providerId="ADAL" clId="{5D3CD964-EDE7-4BAD-B6F4-7079C16DC62C}" dt="2025-12-11T21:11:09.558" v="23" actId="404"/>
        <pc:sldMkLst>
          <pc:docMk/>
          <pc:sldMk cId="0" sldId="268"/>
        </pc:sldMkLst>
        <pc:spChg chg="mod">
          <ac:chgData name="Bhatta, Pradipti" userId="3eb5dc90-2c0e-4998-bc30-537239c02f95" providerId="ADAL" clId="{5D3CD964-EDE7-4BAD-B6F4-7079C16DC62C}" dt="2025-12-11T21:11:04.613" v="22" actId="255"/>
          <ac:spMkLst>
            <pc:docMk/>
            <pc:sldMk cId="0" sldId="268"/>
            <ac:spMk id="2" creationId="{94930A71-8861-1CE4-B42F-D01E8CC812D4}"/>
          </ac:spMkLst>
        </pc:spChg>
        <pc:spChg chg="mod">
          <ac:chgData name="Bhatta, Pradipti" userId="3eb5dc90-2c0e-4998-bc30-537239c02f95" providerId="ADAL" clId="{5D3CD964-EDE7-4BAD-B6F4-7079C16DC62C}" dt="2025-12-11T21:11:09.558" v="23" actId="404"/>
          <ac:spMkLst>
            <pc:docMk/>
            <pc:sldMk cId="0" sldId="268"/>
            <ac:spMk id="381" creationId="{00000000-0000-0000-0000-000000000000}"/>
          </ac:spMkLst>
        </pc:spChg>
      </pc:sldChg>
      <pc:sldChg chg="modSp mod">
        <pc:chgData name="Bhatta, Pradipti" userId="3eb5dc90-2c0e-4998-bc30-537239c02f95" providerId="ADAL" clId="{5D3CD964-EDE7-4BAD-B6F4-7079C16DC62C}" dt="2025-12-11T21:11:27.381" v="25" actId="404"/>
        <pc:sldMkLst>
          <pc:docMk/>
          <pc:sldMk cId="0" sldId="269"/>
        </pc:sldMkLst>
        <pc:spChg chg="mod">
          <ac:chgData name="Bhatta, Pradipti" userId="3eb5dc90-2c0e-4998-bc30-537239c02f95" providerId="ADAL" clId="{5D3CD964-EDE7-4BAD-B6F4-7079C16DC62C}" dt="2025-12-11T21:11:24.055" v="24" actId="255"/>
          <ac:spMkLst>
            <pc:docMk/>
            <pc:sldMk cId="0" sldId="269"/>
            <ac:spMk id="389" creationId="{00000000-0000-0000-0000-000000000000}"/>
          </ac:spMkLst>
        </pc:spChg>
        <pc:spChg chg="mod">
          <ac:chgData name="Bhatta, Pradipti" userId="3eb5dc90-2c0e-4998-bc30-537239c02f95" providerId="ADAL" clId="{5D3CD964-EDE7-4BAD-B6F4-7079C16DC62C}" dt="2025-12-11T21:11:27.381" v="25" actId="404"/>
          <ac:spMkLst>
            <pc:docMk/>
            <pc:sldMk cId="0" sldId="269"/>
            <ac:spMk id="390" creationId="{00000000-0000-0000-0000-000000000000}"/>
          </ac:spMkLst>
        </pc:spChg>
      </pc:sldChg>
      <pc:sldChg chg="modSp mod">
        <pc:chgData name="Bhatta, Pradipti" userId="3eb5dc90-2c0e-4998-bc30-537239c02f95" providerId="ADAL" clId="{5D3CD964-EDE7-4BAD-B6F4-7079C16DC62C}" dt="2025-12-11T21:11:47.568" v="27" actId="404"/>
        <pc:sldMkLst>
          <pc:docMk/>
          <pc:sldMk cId="0" sldId="270"/>
        </pc:sldMkLst>
        <pc:spChg chg="mod">
          <ac:chgData name="Bhatta, Pradipti" userId="3eb5dc90-2c0e-4998-bc30-537239c02f95" providerId="ADAL" clId="{5D3CD964-EDE7-4BAD-B6F4-7079C16DC62C}" dt="2025-12-11T21:11:38.801" v="26" actId="255"/>
          <ac:spMkLst>
            <pc:docMk/>
            <pc:sldMk cId="0" sldId="270"/>
            <ac:spMk id="398" creationId="{00000000-0000-0000-0000-000000000000}"/>
          </ac:spMkLst>
        </pc:spChg>
        <pc:spChg chg="mod">
          <ac:chgData name="Bhatta, Pradipti" userId="3eb5dc90-2c0e-4998-bc30-537239c02f95" providerId="ADAL" clId="{5D3CD964-EDE7-4BAD-B6F4-7079C16DC62C}" dt="2025-12-11T21:11:47.568" v="27" actId="404"/>
          <ac:spMkLst>
            <pc:docMk/>
            <pc:sldMk cId="0" sldId="270"/>
            <ac:spMk id="399" creationId="{00000000-0000-0000-0000-000000000000}"/>
          </ac:spMkLst>
        </pc:spChg>
      </pc:sldChg>
      <pc:sldChg chg="modSp mod">
        <pc:chgData name="Bhatta, Pradipti" userId="3eb5dc90-2c0e-4998-bc30-537239c02f95" providerId="ADAL" clId="{5D3CD964-EDE7-4BAD-B6F4-7079C16DC62C}" dt="2025-12-11T21:12:06.525" v="29" actId="404"/>
        <pc:sldMkLst>
          <pc:docMk/>
          <pc:sldMk cId="0" sldId="271"/>
        </pc:sldMkLst>
        <pc:spChg chg="mod">
          <ac:chgData name="Bhatta, Pradipti" userId="3eb5dc90-2c0e-4998-bc30-537239c02f95" providerId="ADAL" clId="{5D3CD964-EDE7-4BAD-B6F4-7079C16DC62C}" dt="2025-12-11T21:11:55.824" v="28" actId="255"/>
          <ac:spMkLst>
            <pc:docMk/>
            <pc:sldMk cId="0" sldId="271"/>
            <ac:spMk id="407" creationId="{00000000-0000-0000-0000-000000000000}"/>
          </ac:spMkLst>
        </pc:spChg>
        <pc:spChg chg="mod">
          <ac:chgData name="Bhatta, Pradipti" userId="3eb5dc90-2c0e-4998-bc30-537239c02f95" providerId="ADAL" clId="{5D3CD964-EDE7-4BAD-B6F4-7079C16DC62C}" dt="2025-12-11T21:12:06.525" v="29" actId="404"/>
          <ac:spMkLst>
            <pc:docMk/>
            <pc:sldMk cId="0" sldId="271"/>
            <ac:spMk id="408" creationId="{00000000-0000-0000-0000-000000000000}"/>
          </ac:spMkLst>
        </pc:spChg>
      </pc:sldChg>
      <pc:sldChg chg="modSp mod">
        <pc:chgData name="Bhatta, Pradipti" userId="3eb5dc90-2c0e-4998-bc30-537239c02f95" providerId="ADAL" clId="{5D3CD964-EDE7-4BAD-B6F4-7079C16DC62C}" dt="2025-12-11T21:12:21.851" v="31" actId="404"/>
        <pc:sldMkLst>
          <pc:docMk/>
          <pc:sldMk cId="0" sldId="272"/>
        </pc:sldMkLst>
        <pc:spChg chg="mod">
          <ac:chgData name="Bhatta, Pradipti" userId="3eb5dc90-2c0e-4998-bc30-537239c02f95" providerId="ADAL" clId="{5D3CD964-EDE7-4BAD-B6F4-7079C16DC62C}" dt="2025-12-11T21:12:16.912" v="30" actId="255"/>
          <ac:spMkLst>
            <pc:docMk/>
            <pc:sldMk cId="0" sldId="272"/>
            <ac:spMk id="416" creationId="{00000000-0000-0000-0000-000000000000}"/>
          </ac:spMkLst>
        </pc:spChg>
        <pc:spChg chg="mod">
          <ac:chgData name="Bhatta, Pradipti" userId="3eb5dc90-2c0e-4998-bc30-537239c02f95" providerId="ADAL" clId="{5D3CD964-EDE7-4BAD-B6F4-7079C16DC62C}" dt="2025-12-11T21:12:21.851" v="31" actId="404"/>
          <ac:spMkLst>
            <pc:docMk/>
            <pc:sldMk cId="0" sldId="272"/>
            <ac:spMk id="417" creationId="{00000000-0000-0000-0000-000000000000}"/>
          </ac:spMkLst>
        </pc:spChg>
      </pc:sldChg>
      <pc:sldChg chg="modSp mod">
        <pc:chgData name="Bhatta, Pradipti" userId="3eb5dc90-2c0e-4998-bc30-537239c02f95" providerId="ADAL" clId="{5D3CD964-EDE7-4BAD-B6F4-7079C16DC62C}" dt="2025-12-11T21:12:34.713" v="33" actId="404"/>
        <pc:sldMkLst>
          <pc:docMk/>
          <pc:sldMk cId="0" sldId="273"/>
        </pc:sldMkLst>
        <pc:spChg chg="mod">
          <ac:chgData name="Bhatta, Pradipti" userId="3eb5dc90-2c0e-4998-bc30-537239c02f95" providerId="ADAL" clId="{5D3CD964-EDE7-4BAD-B6F4-7079C16DC62C}" dt="2025-12-11T21:12:29.888" v="32" actId="255"/>
          <ac:spMkLst>
            <pc:docMk/>
            <pc:sldMk cId="0" sldId="273"/>
            <ac:spMk id="425" creationId="{00000000-0000-0000-0000-000000000000}"/>
          </ac:spMkLst>
        </pc:spChg>
        <pc:spChg chg="mod">
          <ac:chgData name="Bhatta, Pradipti" userId="3eb5dc90-2c0e-4998-bc30-537239c02f95" providerId="ADAL" clId="{5D3CD964-EDE7-4BAD-B6F4-7079C16DC62C}" dt="2025-12-11T21:12:34.713" v="33" actId="404"/>
          <ac:spMkLst>
            <pc:docMk/>
            <pc:sldMk cId="0" sldId="273"/>
            <ac:spMk id="426" creationId="{00000000-0000-0000-0000-000000000000}"/>
          </ac:spMkLst>
        </pc:spChg>
      </pc:sldChg>
      <pc:sldChg chg="modSp mod">
        <pc:chgData name="Bhatta, Pradipti" userId="3eb5dc90-2c0e-4998-bc30-537239c02f95" providerId="ADAL" clId="{5D3CD964-EDE7-4BAD-B6F4-7079C16DC62C}" dt="2025-12-11T21:12:50.204" v="35" actId="404"/>
        <pc:sldMkLst>
          <pc:docMk/>
          <pc:sldMk cId="0" sldId="274"/>
        </pc:sldMkLst>
        <pc:spChg chg="mod">
          <ac:chgData name="Bhatta, Pradipti" userId="3eb5dc90-2c0e-4998-bc30-537239c02f95" providerId="ADAL" clId="{5D3CD964-EDE7-4BAD-B6F4-7079C16DC62C}" dt="2025-12-11T21:12:45.505" v="34" actId="255"/>
          <ac:spMkLst>
            <pc:docMk/>
            <pc:sldMk cId="0" sldId="274"/>
            <ac:spMk id="434" creationId="{00000000-0000-0000-0000-000000000000}"/>
          </ac:spMkLst>
        </pc:spChg>
        <pc:spChg chg="mod">
          <ac:chgData name="Bhatta, Pradipti" userId="3eb5dc90-2c0e-4998-bc30-537239c02f95" providerId="ADAL" clId="{5D3CD964-EDE7-4BAD-B6F4-7079C16DC62C}" dt="2025-12-11T21:12:50.204" v="35" actId="404"/>
          <ac:spMkLst>
            <pc:docMk/>
            <pc:sldMk cId="0" sldId="274"/>
            <ac:spMk id="435" creationId="{00000000-0000-0000-0000-000000000000}"/>
          </ac:spMkLst>
        </pc:spChg>
      </pc:sldChg>
      <pc:sldChg chg="modSp mod">
        <pc:chgData name="Bhatta, Pradipti" userId="3eb5dc90-2c0e-4998-bc30-537239c02f95" providerId="ADAL" clId="{5D3CD964-EDE7-4BAD-B6F4-7079C16DC62C}" dt="2025-12-11T21:12:57.345" v="36" actId="255"/>
        <pc:sldMkLst>
          <pc:docMk/>
          <pc:sldMk cId="0" sldId="275"/>
        </pc:sldMkLst>
        <pc:spChg chg="mod">
          <ac:chgData name="Bhatta, Pradipti" userId="3eb5dc90-2c0e-4998-bc30-537239c02f95" providerId="ADAL" clId="{5D3CD964-EDE7-4BAD-B6F4-7079C16DC62C}" dt="2025-12-11T21:12:57.345" v="36" actId="255"/>
          <ac:spMkLst>
            <pc:docMk/>
            <pc:sldMk cId="0" sldId="275"/>
            <ac:spMk id="443" creationId="{00000000-0000-0000-0000-000000000000}"/>
          </ac:spMkLst>
        </pc:spChg>
      </pc:sldChg>
      <pc:sldChg chg="modSp mod">
        <pc:chgData name="Bhatta, Pradipti" userId="3eb5dc90-2c0e-4998-bc30-537239c02f95" providerId="ADAL" clId="{5D3CD964-EDE7-4BAD-B6F4-7079C16DC62C}" dt="2025-12-11T21:13:11.469" v="37" actId="255"/>
        <pc:sldMkLst>
          <pc:docMk/>
          <pc:sldMk cId="0" sldId="276"/>
        </pc:sldMkLst>
        <pc:spChg chg="mod">
          <ac:chgData name="Bhatta, Pradipti" userId="3eb5dc90-2c0e-4998-bc30-537239c02f95" providerId="ADAL" clId="{5D3CD964-EDE7-4BAD-B6F4-7079C16DC62C}" dt="2025-12-11T21:13:11.469" v="37" actId="255"/>
          <ac:spMkLst>
            <pc:docMk/>
            <pc:sldMk cId="0" sldId="276"/>
            <ac:spMk id="451" creationId="{00000000-0000-0000-0000-000000000000}"/>
          </ac:spMkLst>
        </pc:spChg>
      </pc:sldChg>
      <pc:sldChg chg="modSp mod">
        <pc:chgData name="Bhatta, Pradipti" userId="3eb5dc90-2c0e-4998-bc30-537239c02f95" providerId="ADAL" clId="{5D3CD964-EDE7-4BAD-B6F4-7079C16DC62C}" dt="2025-12-11T21:13:49.580" v="40" actId="1076"/>
        <pc:sldMkLst>
          <pc:docMk/>
          <pc:sldMk cId="0" sldId="277"/>
        </pc:sldMkLst>
        <pc:spChg chg="mod">
          <ac:chgData name="Bhatta, Pradipti" userId="3eb5dc90-2c0e-4998-bc30-537239c02f95" providerId="ADAL" clId="{5D3CD964-EDE7-4BAD-B6F4-7079C16DC62C}" dt="2025-12-11T21:13:49.580" v="40" actId="1076"/>
          <ac:spMkLst>
            <pc:docMk/>
            <pc:sldMk cId="0" sldId="277"/>
            <ac:spMk id="464" creationId="{00000000-0000-0000-0000-000000000000}"/>
          </ac:spMkLst>
        </pc:spChg>
      </pc:sldChg>
      <pc:sldChg chg="modSp mod">
        <pc:chgData name="Bhatta, Pradipti" userId="3eb5dc90-2c0e-4998-bc30-537239c02f95" providerId="ADAL" clId="{5D3CD964-EDE7-4BAD-B6F4-7079C16DC62C}" dt="2025-12-11T21:13:35.277" v="39" actId="255"/>
        <pc:sldMkLst>
          <pc:docMk/>
          <pc:sldMk cId="0" sldId="278"/>
        </pc:sldMkLst>
        <pc:spChg chg="mod">
          <ac:chgData name="Bhatta, Pradipti" userId="3eb5dc90-2c0e-4998-bc30-537239c02f95" providerId="ADAL" clId="{5D3CD964-EDE7-4BAD-B6F4-7079C16DC62C}" dt="2025-12-11T21:13:35.277" v="39" actId="255"/>
          <ac:spMkLst>
            <pc:docMk/>
            <pc:sldMk cId="0" sldId="278"/>
            <ac:spMk id="475" creationId="{00000000-0000-0000-0000-000000000000}"/>
          </ac:spMkLst>
        </pc:spChg>
      </pc:sldChg>
      <pc:sldChg chg="modSp mod">
        <pc:chgData name="Bhatta, Pradipti" userId="3eb5dc90-2c0e-4998-bc30-537239c02f95" providerId="ADAL" clId="{5D3CD964-EDE7-4BAD-B6F4-7079C16DC62C}" dt="2025-12-11T21:14:13.359" v="42" actId="1076"/>
        <pc:sldMkLst>
          <pc:docMk/>
          <pc:sldMk cId="0" sldId="279"/>
        </pc:sldMkLst>
        <pc:spChg chg="mod">
          <ac:chgData name="Bhatta, Pradipti" userId="3eb5dc90-2c0e-4998-bc30-537239c02f95" providerId="ADAL" clId="{5D3CD964-EDE7-4BAD-B6F4-7079C16DC62C}" dt="2025-12-11T21:14:02.837" v="41" actId="255"/>
          <ac:spMkLst>
            <pc:docMk/>
            <pc:sldMk cId="0" sldId="279"/>
            <ac:spMk id="489" creationId="{00000000-0000-0000-0000-000000000000}"/>
          </ac:spMkLst>
        </pc:spChg>
        <pc:grpChg chg="mod">
          <ac:chgData name="Bhatta, Pradipti" userId="3eb5dc90-2c0e-4998-bc30-537239c02f95" providerId="ADAL" clId="{5D3CD964-EDE7-4BAD-B6F4-7079C16DC62C}" dt="2025-12-11T21:14:13.359" v="42" actId="1076"/>
          <ac:grpSpMkLst>
            <pc:docMk/>
            <pc:sldMk cId="0" sldId="279"/>
            <ac:grpSpMk id="491" creationId="{00000000-0000-0000-0000-000000000000}"/>
          </ac:grpSpMkLst>
        </pc:grpChg>
        <pc:picChg chg="mod">
          <ac:chgData name="Bhatta, Pradipti" userId="3eb5dc90-2c0e-4998-bc30-537239c02f95" providerId="ADAL" clId="{5D3CD964-EDE7-4BAD-B6F4-7079C16DC62C}" dt="2025-12-11T21:14:13.359" v="42" actId="1076"/>
          <ac:picMkLst>
            <pc:docMk/>
            <pc:sldMk cId="0" sldId="279"/>
            <ac:picMk id="490" creationId="{00000000-0000-0000-0000-000000000000}"/>
          </ac:picMkLst>
        </pc:picChg>
      </pc:sldChg>
      <pc:sldChg chg="modSp mod">
        <pc:chgData name="Bhatta, Pradipti" userId="3eb5dc90-2c0e-4998-bc30-537239c02f95" providerId="ADAL" clId="{5D3CD964-EDE7-4BAD-B6F4-7079C16DC62C}" dt="2025-12-11T21:15:24.956" v="44" actId="255"/>
        <pc:sldMkLst>
          <pc:docMk/>
          <pc:sldMk cId="0" sldId="281"/>
        </pc:sldMkLst>
        <pc:spChg chg="mod">
          <ac:chgData name="Bhatta, Pradipti" userId="3eb5dc90-2c0e-4998-bc30-537239c02f95" providerId="ADAL" clId="{5D3CD964-EDE7-4BAD-B6F4-7079C16DC62C}" dt="2025-12-11T21:15:24.956" v="44" actId="255"/>
          <ac:spMkLst>
            <pc:docMk/>
            <pc:sldMk cId="0" sldId="281"/>
            <ac:spMk id="504" creationId="{00000000-0000-0000-0000-000000000000}"/>
          </ac:spMkLst>
        </pc:spChg>
      </pc:sldChg>
      <pc:sldChg chg="modSp mod">
        <pc:chgData name="Bhatta, Pradipti" userId="3eb5dc90-2c0e-4998-bc30-537239c02f95" providerId="ADAL" clId="{5D3CD964-EDE7-4BAD-B6F4-7079C16DC62C}" dt="2025-12-11T21:16:10.051" v="50" actId="255"/>
        <pc:sldMkLst>
          <pc:docMk/>
          <pc:sldMk cId="0" sldId="282"/>
        </pc:sldMkLst>
        <pc:spChg chg="mod">
          <ac:chgData name="Bhatta, Pradipti" userId="3eb5dc90-2c0e-4998-bc30-537239c02f95" providerId="ADAL" clId="{5D3CD964-EDE7-4BAD-B6F4-7079C16DC62C}" dt="2025-12-11T21:15:43.261" v="46" actId="255"/>
          <ac:spMkLst>
            <pc:docMk/>
            <pc:sldMk cId="0" sldId="282"/>
            <ac:spMk id="516" creationId="{00000000-0000-0000-0000-000000000000}"/>
          </ac:spMkLst>
        </pc:spChg>
        <pc:spChg chg="mod">
          <ac:chgData name="Bhatta, Pradipti" userId="3eb5dc90-2c0e-4998-bc30-537239c02f95" providerId="ADAL" clId="{5D3CD964-EDE7-4BAD-B6F4-7079C16DC62C}" dt="2025-12-11T21:16:10.051" v="50" actId="255"/>
          <ac:spMkLst>
            <pc:docMk/>
            <pc:sldMk cId="0" sldId="282"/>
            <ac:spMk id="517" creationId="{00000000-0000-0000-0000-000000000000}"/>
          </ac:spMkLst>
        </pc:spChg>
        <pc:spChg chg="mod">
          <ac:chgData name="Bhatta, Pradipti" userId="3eb5dc90-2c0e-4998-bc30-537239c02f95" providerId="ADAL" clId="{5D3CD964-EDE7-4BAD-B6F4-7079C16DC62C}" dt="2025-12-11T21:16:03.675" v="49" actId="255"/>
          <ac:spMkLst>
            <pc:docMk/>
            <pc:sldMk cId="0" sldId="282"/>
            <ac:spMk id="518" creationId="{00000000-0000-0000-0000-000000000000}"/>
          </ac:spMkLst>
        </pc:spChg>
      </pc:sldChg>
      <pc:sldChg chg="modSp mod">
        <pc:chgData name="Bhatta, Pradipti" userId="3eb5dc90-2c0e-4998-bc30-537239c02f95" providerId="ADAL" clId="{5D3CD964-EDE7-4BAD-B6F4-7079C16DC62C}" dt="2025-12-11T21:16:22.200" v="51" actId="255"/>
        <pc:sldMkLst>
          <pc:docMk/>
          <pc:sldMk cId="0" sldId="283"/>
        </pc:sldMkLst>
        <pc:spChg chg="mod">
          <ac:chgData name="Bhatta, Pradipti" userId="3eb5dc90-2c0e-4998-bc30-537239c02f95" providerId="ADAL" clId="{5D3CD964-EDE7-4BAD-B6F4-7079C16DC62C}" dt="2025-12-11T21:16:22.200" v="51" actId="255"/>
          <ac:spMkLst>
            <pc:docMk/>
            <pc:sldMk cId="0" sldId="283"/>
            <ac:spMk id="524" creationId="{00000000-0000-0000-0000-000000000000}"/>
          </ac:spMkLst>
        </pc:spChg>
      </pc:sldChg>
      <pc:sldChg chg="modSp mod">
        <pc:chgData name="Bhatta, Pradipti" userId="3eb5dc90-2c0e-4998-bc30-537239c02f95" providerId="ADAL" clId="{5D3CD964-EDE7-4BAD-B6F4-7079C16DC62C}" dt="2025-12-11T21:16:34.843" v="53" actId="1076"/>
        <pc:sldMkLst>
          <pc:docMk/>
          <pc:sldMk cId="0" sldId="284"/>
        </pc:sldMkLst>
        <pc:spChg chg="mod">
          <ac:chgData name="Bhatta, Pradipti" userId="3eb5dc90-2c0e-4998-bc30-537239c02f95" providerId="ADAL" clId="{5D3CD964-EDE7-4BAD-B6F4-7079C16DC62C}" dt="2025-12-11T21:16:34.843" v="53" actId="1076"/>
          <ac:spMkLst>
            <pc:docMk/>
            <pc:sldMk cId="0" sldId="284"/>
            <ac:spMk id="531" creationId="{00000000-0000-0000-0000-000000000000}"/>
          </ac:spMkLst>
        </pc:spChg>
        <pc:spChg chg="mod">
          <ac:chgData name="Bhatta, Pradipti" userId="3eb5dc90-2c0e-4998-bc30-537239c02f95" providerId="ADAL" clId="{5D3CD964-EDE7-4BAD-B6F4-7079C16DC62C}" dt="2025-12-11T18:07:42.608" v="1" actId="27636"/>
          <ac:spMkLst>
            <pc:docMk/>
            <pc:sldMk cId="0" sldId="284"/>
            <ac:spMk id="534" creationId="{00000000-0000-0000-0000-000000000000}"/>
          </ac:spMkLst>
        </pc:spChg>
      </pc:sldChg>
      <pc:sldChg chg="modSp mod">
        <pc:chgData name="Bhatta, Pradipti" userId="3eb5dc90-2c0e-4998-bc30-537239c02f95" providerId="ADAL" clId="{5D3CD964-EDE7-4BAD-B6F4-7079C16DC62C}" dt="2025-12-11T21:16:43.429" v="54" actId="255"/>
        <pc:sldMkLst>
          <pc:docMk/>
          <pc:sldMk cId="0" sldId="285"/>
        </pc:sldMkLst>
        <pc:spChg chg="mod">
          <ac:chgData name="Bhatta, Pradipti" userId="3eb5dc90-2c0e-4998-bc30-537239c02f95" providerId="ADAL" clId="{5D3CD964-EDE7-4BAD-B6F4-7079C16DC62C}" dt="2025-12-11T21:16:43.429" v="54" actId="255"/>
          <ac:spMkLst>
            <pc:docMk/>
            <pc:sldMk cId="0" sldId="285"/>
            <ac:spMk id="543" creationId="{00000000-0000-0000-0000-000000000000}"/>
          </ac:spMkLst>
        </pc:spChg>
      </pc:sldChg>
      <pc:sldChg chg="modSp mod">
        <pc:chgData name="Bhatta, Pradipti" userId="3eb5dc90-2c0e-4998-bc30-537239c02f95" providerId="ADAL" clId="{5D3CD964-EDE7-4BAD-B6F4-7079C16DC62C}" dt="2025-12-11T21:17:02.573" v="56" actId="1076"/>
        <pc:sldMkLst>
          <pc:docMk/>
          <pc:sldMk cId="0" sldId="286"/>
        </pc:sldMkLst>
        <pc:spChg chg="mod">
          <ac:chgData name="Bhatta, Pradipti" userId="3eb5dc90-2c0e-4998-bc30-537239c02f95" providerId="ADAL" clId="{5D3CD964-EDE7-4BAD-B6F4-7079C16DC62C}" dt="2025-12-11T21:17:02.573" v="56" actId="1076"/>
          <ac:spMkLst>
            <pc:docMk/>
            <pc:sldMk cId="0" sldId="286"/>
            <ac:spMk id="549" creationId="{00000000-0000-0000-0000-000000000000}"/>
          </ac:spMkLst>
        </pc:spChg>
      </pc:sldChg>
      <pc:sldChg chg="modSp mod">
        <pc:chgData name="Bhatta, Pradipti" userId="3eb5dc90-2c0e-4998-bc30-537239c02f95" providerId="ADAL" clId="{5D3CD964-EDE7-4BAD-B6F4-7079C16DC62C}" dt="2025-12-11T21:17:09.674" v="57" actId="255"/>
        <pc:sldMkLst>
          <pc:docMk/>
          <pc:sldMk cId="0" sldId="287"/>
        </pc:sldMkLst>
        <pc:spChg chg="mod">
          <ac:chgData name="Bhatta, Pradipti" userId="3eb5dc90-2c0e-4998-bc30-537239c02f95" providerId="ADAL" clId="{5D3CD964-EDE7-4BAD-B6F4-7079C16DC62C}" dt="2025-12-11T21:17:09.674" v="57" actId="255"/>
          <ac:spMkLst>
            <pc:docMk/>
            <pc:sldMk cId="0" sldId="287"/>
            <ac:spMk id="556" creationId="{00000000-0000-0000-0000-000000000000}"/>
          </ac:spMkLst>
        </pc:spChg>
      </pc:sldChg>
      <pc:sldMasterChg chg="modSp">
        <pc:chgData name="Bhatta, Pradipti" userId="3eb5dc90-2c0e-4998-bc30-537239c02f95" providerId="ADAL" clId="{5D3CD964-EDE7-4BAD-B6F4-7079C16DC62C}" dt="2025-12-11T18:12:23.024" v="4" actId="14826"/>
        <pc:sldMasterMkLst>
          <pc:docMk/>
          <pc:sldMasterMk cId="0" sldId="2147483702"/>
        </pc:sldMasterMkLst>
        <pc:picChg chg="mod">
          <ac:chgData name="Bhatta, Pradipti" userId="3eb5dc90-2c0e-4998-bc30-537239c02f95" providerId="ADAL" clId="{5D3CD964-EDE7-4BAD-B6F4-7079C16DC62C}" dt="2025-12-11T18:12:23.024" v="4" actId="14826"/>
          <ac:picMkLst>
            <pc:docMk/>
            <pc:sldMasterMk cId="0" sldId="2147483702"/>
            <ac:picMk id="10" creationId="{00000000-0000-0000-0000-000000000000}"/>
          </ac:picMkLst>
        </pc:picChg>
      </pc:sldMasterChg>
      <pc:sldMasterChg chg="modSp">
        <pc:chgData name="Bhatta, Pradipti" userId="3eb5dc90-2c0e-4998-bc30-537239c02f95" providerId="ADAL" clId="{5D3CD964-EDE7-4BAD-B6F4-7079C16DC62C}" dt="2025-12-11T21:15:01.635" v="43" actId="14826"/>
        <pc:sldMasterMkLst>
          <pc:docMk/>
          <pc:sldMasterMk cId="0" sldId="2147483703"/>
        </pc:sldMasterMkLst>
        <pc:picChg chg="mod">
          <ac:chgData name="Bhatta, Pradipti" userId="3eb5dc90-2c0e-4998-bc30-537239c02f95" providerId="ADAL" clId="{5D3CD964-EDE7-4BAD-B6F4-7079C16DC62C}" dt="2025-12-11T21:15:01.635" v="43" actId="14826"/>
          <ac:picMkLst>
            <pc:docMk/>
            <pc:sldMasterMk cId="0" sldId="2147483703"/>
            <ac:picMk id="131" creationId="{00000000-0000-0000-0000-000000000000}"/>
          </ac:picMkLst>
        </pc:picChg>
      </pc:sldMasterChg>
    </pc:docChg>
  </pc:docChgLst>
  <pc:docChgLst>
    <pc:chgData name="Glueck, Susan" userId="S::sglueck@edc.org::6bddbe2e-e29d-4ae9-bdf6-ff7645846381" providerId="AD" clId="Web-{F4542AD0-DC12-4D1E-87FA-DC7E7193F47B}"/>
    <pc:docChg chg="modSld">
      <pc:chgData name="Glueck, Susan" userId="S::sglueck@edc.org::6bddbe2e-e29d-4ae9-bdf6-ff7645846381" providerId="AD" clId="Web-{F4542AD0-DC12-4D1E-87FA-DC7E7193F47B}" dt="2025-12-02T17:30:02.939" v="0"/>
      <pc:docMkLst>
        <pc:docMk/>
      </pc:docMkLst>
      <pc:sldChg chg="modSp mod modClrScheme chgLayout">
        <pc:chgData name="Glueck, Susan" userId="S::sglueck@edc.org::6bddbe2e-e29d-4ae9-bdf6-ff7645846381" providerId="AD" clId="Web-{F4542AD0-DC12-4D1E-87FA-DC7E7193F47B}" dt="2025-12-02T17:30:02.939" v="0"/>
        <pc:sldMkLst>
          <pc:docMk/>
          <pc:sldMk cId="0" sldId="259"/>
        </pc:sldMkLst>
        <pc:spChg chg="mod ord">
          <ac:chgData name="Glueck, Susan" userId="S::sglueck@edc.org::6bddbe2e-e29d-4ae9-bdf6-ff7645846381" providerId="AD" clId="Web-{F4542AD0-DC12-4D1E-87FA-DC7E7193F47B}" dt="2025-12-02T17:30:02.939" v="0"/>
          <ac:spMkLst>
            <pc:docMk/>
            <pc:sldMk cId="0" sldId="259"/>
            <ac:spMk id="299"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cSld>
  <p:clrMap bg1="lt1" tx1="dk1" bg2="dk2" tx2="lt2" accent1="accent1" accent2="accent2" accent3="accent3" accent4="accent4" accent5="accent5" accent6="accent6" hlink="hlink" folHlink="folHlink"/>
  <p:notesStyle>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alphafold.ebi.ac.uk/entry/P59533"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QUphgFZE3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31b65870891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31b65870891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Image credits: An electron micrograph of a lingual papilla of a deer tongue, showing the collagen. Hanna Jackowiak, CC BY 4.0, https://commons.wikimedia.org/w/index.php?curid=84589634</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31b65870891_0_374:notes"/>
          <p:cNvSpPr>
            <a:spLocks noGrp="1" noRot="1" noChangeAspect="1"/>
          </p:cNvSpPr>
          <p:nvPr>
            <p:ph type="sldImg" idx="2"/>
          </p:nvPr>
        </p:nvSpPr>
        <p:spPr>
          <a:xfrm>
            <a:off x="217488" y="317500"/>
            <a:ext cx="6432550" cy="3619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g31b65870891_0_374:notes"/>
          <p:cNvSpPr txBox="1">
            <a:spLocks noGrp="1"/>
          </p:cNvSpPr>
          <p:nvPr>
            <p:ph type="body" idx="1"/>
          </p:nvPr>
        </p:nvSpPr>
        <p:spPr>
          <a:xfrm>
            <a:off x="217449" y="4059043"/>
            <a:ext cx="6432900" cy="4626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8" name="Google Shape;358;g31b65870891_0_374:notes"/>
          <p:cNvSpPr txBox="1">
            <a:spLocks noGrp="1"/>
          </p:cNvSpPr>
          <p:nvPr>
            <p:ph type="sldNum" idx="12"/>
          </p:nvPr>
        </p:nvSpPr>
        <p:spPr>
          <a:xfrm>
            <a:off x="1943100" y="8685213"/>
            <a:ext cx="2971800" cy="4587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31b65870891_0_381:notes"/>
          <p:cNvSpPr>
            <a:spLocks noGrp="1" noRot="1" noChangeAspect="1"/>
          </p:cNvSpPr>
          <p:nvPr>
            <p:ph type="sldImg" idx="2"/>
          </p:nvPr>
        </p:nvSpPr>
        <p:spPr>
          <a:xfrm>
            <a:off x="217488" y="317500"/>
            <a:ext cx="6432550" cy="3619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g31b65870891_0_381:notes"/>
          <p:cNvSpPr txBox="1">
            <a:spLocks noGrp="1"/>
          </p:cNvSpPr>
          <p:nvPr>
            <p:ph type="body" idx="1"/>
          </p:nvPr>
        </p:nvSpPr>
        <p:spPr>
          <a:xfrm>
            <a:off x="217449" y="4059043"/>
            <a:ext cx="6432900" cy="4626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8" name="Google Shape;368;g31b65870891_0_381:notes"/>
          <p:cNvSpPr txBox="1">
            <a:spLocks noGrp="1"/>
          </p:cNvSpPr>
          <p:nvPr>
            <p:ph type="sldNum" idx="12"/>
          </p:nvPr>
        </p:nvSpPr>
        <p:spPr>
          <a:xfrm>
            <a:off x="1943100" y="8685213"/>
            <a:ext cx="2971800" cy="4587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31b65870891_0_388:notes"/>
          <p:cNvSpPr>
            <a:spLocks noGrp="1" noRot="1" noChangeAspect="1"/>
          </p:cNvSpPr>
          <p:nvPr>
            <p:ph type="sldImg" idx="2"/>
          </p:nvPr>
        </p:nvSpPr>
        <p:spPr>
          <a:xfrm>
            <a:off x="217488" y="317500"/>
            <a:ext cx="6432550" cy="3619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g31b65870891_0_388:notes"/>
          <p:cNvSpPr txBox="1">
            <a:spLocks noGrp="1"/>
          </p:cNvSpPr>
          <p:nvPr>
            <p:ph type="body" idx="1"/>
          </p:nvPr>
        </p:nvSpPr>
        <p:spPr>
          <a:xfrm>
            <a:off x="217449" y="4059043"/>
            <a:ext cx="6432900" cy="4626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8" name="Google Shape;378;g31b65870891_0_388:notes"/>
          <p:cNvSpPr txBox="1">
            <a:spLocks noGrp="1"/>
          </p:cNvSpPr>
          <p:nvPr>
            <p:ph type="sldNum" idx="12"/>
          </p:nvPr>
        </p:nvSpPr>
        <p:spPr>
          <a:xfrm>
            <a:off x="1943100" y="8685213"/>
            <a:ext cx="2971800" cy="4587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31b65870891_0_395:notes"/>
          <p:cNvSpPr>
            <a:spLocks noGrp="1" noRot="1" noChangeAspect="1"/>
          </p:cNvSpPr>
          <p:nvPr>
            <p:ph type="sldImg" idx="2"/>
          </p:nvPr>
        </p:nvSpPr>
        <p:spPr>
          <a:xfrm>
            <a:off x="217488" y="317500"/>
            <a:ext cx="6432550" cy="3619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6" name="Google Shape;386;g31b65870891_0_395:notes"/>
          <p:cNvSpPr txBox="1">
            <a:spLocks noGrp="1"/>
          </p:cNvSpPr>
          <p:nvPr>
            <p:ph type="body" idx="1"/>
          </p:nvPr>
        </p:nvSpPr>
        <p:spPr>
          <a:xfrm>
            <a:off x="217449" y="4059043"/>
            <a:ext cx="6432900" cy="4626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7" name="Google Shape;387;g31b65870891_0_395:notes"/>
          <p:cNvSpPr txBox="1">
            <a:spLocks noGrp="1"/>
          </p:cNvSpPr>
          <p:nvPr>
            <p:ph type="sldNum" idx="12"/>
          </p:nvPr>
        </p:nvSpPr>
        <p:spPr>
          <a:xfrm>
            <a:off x="1943100" y="8685213"/>
            <a:ext cx="2971800" cy="4587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31b65870891_0_402:notes"/>
          <p:cNvSpPr>
            <a:spLocks noGrp="1" noRot="1" noChangeAspect="1"/>
          </p:cNvSpPr>
          <p:nvPr>
            <p:ph type="sldImg" idx="2"/>
          </p:nvPr>
        </p:nvSpPr>
        <p:spPr>
          <a:xfrm>
            <a:off x="217488" y="317500"/>
            <a:ext cx="6432550" cy="3619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g31b65870891_0_402:notes"/>
          <p:cNvSpPr txBox="1">
            <a:spLocks noGrp="1"/>
          </p:cNvSpPr>
          <p:nvPr>
            <p:ph type="body" idx="1"/>
          </p:nvPr>
        </p:nvSpPr>
        <p:spPr>
          <a:xfrm>
            <a:off x="217449" y="4059043"/>
            <a:ext cx="6432900" cy="4626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6" name="Google Shape;396;g31b65870891_0_402:notes"/>
          <p:cNvSpPr txBox="1">
            <a:spLocks noGrp="1"/>
          </p:cNvSpPr>
          <p:nvPr>
            <p:ph type="sldNum" idx="12"/>
          </p:nvPr>
        </p:nvSpPr>
        <p:spPr>
          <a:xfrm>
            <a:off x="1943100" y="8685213"/>
            <a:ext cx="2971800" cy="4587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15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31b65870891_0_409:notes"/>
          <p:cNvSpPr>
            <a:spLocks noGrp="1" noRot="1" noChangeAspect="1"/>
          </p:cNvSpPr>
          <p:nvPr>
            <p:ph type="sldImg" idx="2"/>
          </p:nvPr>
        </p:nvSpPr>
        <p:spPr>
          <a:xfrm>
            <a:off x="217488" y="317500"/>
            <a:ext cx="6432550" cy="3619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g31b65870891_0_409:notes"/>
          <p:cNvSpPr txBox="1">
            <a:spLocks noGrp="1"/>
          </p:cNvSpPr>
          <p:nvPr>
            <p:ph type="body" idx="1"/>
          </p:nvPr>
        </p:nvSpPr>
        <p:spPr>
          <a:xfrm>
            <a:off x="217449" y="4059043"/>
            <a:ext cx="6432900" cy="4626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5" name="Google Shape;405;g31b65870891_0_409:notes"/>
          <p:cNvSpPr txBox="1">
            <a:spLocks noGrp="1"/>
          </p:cNvSpPr>
          <p:nvPr>
            <p:ph type="sldNum" idx="12"/>
          </p:nvPr>
        </p:nvSpPr>
        <p:spPr>
          <a:xfrm>
            <a:off x="1943100" y="8685213"/>
            <a:ext cx="2971800" cy="4587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31b65870891_0_416:notes"/>
          <p:cNvSpPr>
            <a:spLocks noGrp="1" noRot="1" noChangeAspect="1"/>
          </p:cNvSpPr>
          <p:nvPr>
            <p:ph type="sldImg" idx="2"/>
          </p:nvPr>
        </p:nvSpPr>
        <p:spPr>
          <a:xfrm>
            <a:off x="217488" y="317500"/>
            <a:ext cx="6432550" cy="3619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g31b65870891_0_416:notes"/>
          <p:cNvSpPr txBox="1">
            <a:spLocks noGrp="1"/>
          </p:cNvSpPr>
          <p:nvPr>
            <p:ph type="body" idx="1"/>
          </p:nvPr>
        </p:nvSpPr>
        <p:spPr>
          <a:xfrm>
            <a:off x="217449" y="4059043"/>
            <a:ext cx="6432900" cy="4626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4" name="Google Shape;414;g31b65870891_0_416:notes"/>
          <p:cNvSpPr txBox="1">
            <a:spLocks noGrp="1"/>
          </p:cNvSpPr>
          <p:nvPr>
            <p:ph type="sldNum" idx="12"/>
          </p:nvPr>
        </p:nvSpPr>
        <p:spPr>
          <a:xfrm>
            <a:off x="1943100" y="8685213"/>
            <a:ext cx="2971800" cy="4587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17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31b65870891_0_423:notes"/>
          <p:cNvSpPr>
            <a:spLocks noGrp="1" noRot="1" noChangeAspect="1"/>
          </p:cNvSpPr>
          <p:nvPr>
            <p:ph type="sldImg" idx="2"/>
          </p:nvPr>
        </p:nvSpPr>
        <p:spPr>
          <a:xfrm>
            <a:off x="217488" y="317500"/>
            <a:ext cx="6432550" cy="3619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g31b65870891_0_423:notes"/>
          <p:cNvSpPr txBox="1">
            <a:spLocks noGrp="1"/>
          </p:cNvSpPr>
          <p:nvPr>
            <p:ph type="body" idx="1"/>
          </p:nvPr>
        </p:nvSpPr>
        <p:spPr>
          <a:xfrm>
            <a:off x="217449" y="4059043"/>
            <a:ext cx="6432900" cy="4626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3" name="Google Shape;423;g31b65870891_0_423:notes"/>
          <p:cNvSpPr txBox="1">
            <a:spLocks noGrp="1"/>
          </p:cNvSpPr>
          <p:nvPr>
            <p:ph type="sldNum" idx="12"/>
          </p:nvPr>
        </p:nvSpPr>
        <p:spPr>
          <a:xfrm>
            <a:off x="1943100" y="8685213"/>
            <a:ext cx="2971800" cy="4587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18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31b65870891_0_430:notes"/>
          <p:cNvSpPr>
            <a:spLocks noGrp="1" noRot="1" noChangeAspect="1"/>
          </p:cNvSpPr>
          <p:nvPr>
            <p:ph type="sldImg" idx="2"/>
          </p:nvPr>
        </p:nvSpPr>
        <p:spPr>
          <a:xfrm>
            <a:off x="217488" y="317500"/>
            <a:ext cx="6432550" cy="3619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 name="Google Shape;431;g31b65870891_0_430:notes"/>
          <p:cNvSpPr txBox="1">
            <a:spLocks noGrp="1"/>
          </p:cNvSpPr>
          <p:nvPr>
            <p:ph type="body" idx="1"/>
          </p:nvPr>
        </p:nvSpPr>
        <p:spPr>
          <a:xfrm>
            <a:off x="217449" y="4059043"/>
            <a:ext cx="6432900" cy="4626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2" name="Google Shape;432;g31b65870891_0_430:notes"/>
          <p:cNvSpPr txBox="1">
            <a:spLocks noGrp="1"/>
          </p:cNvSpPr>
          <p:nvPr>
            <p:ph type="sldNum" idx="12"/>
          </p:nvPr>
        </p:nvSpPr>
        <p:spPr>
          <a:xfrm>
            <a:off x="1943100" y="8685213"/>
            <a:ext cx="2971800" cy="4587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19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31b65870891_0_466:notes"/>
          <p:cNvSpPr>
            <a:spLocks noGrp="1" noRot="1" noChangeAspect="1"/>
          </p:cNvSpPr>
          <p:nvPr>
            <p:ph type="sldImg" idx="2"/>
          </p:nvPr>
        </p:nvSpPr>
        <p:spPr>
          <a:xfrm>
            <a:off x="217488" y="317500"/>
            <a:ext cx="6432550" cy="3619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0" name="Google Shape;440;g31b65870891_0_466:notes"/>
          <p:cNvSpPr txBox="1">
            <a:spLocks noGrp="1"/>
          </p:cNvSpPr>
          <p:nvPr>
            <p:ph type="body" idx="1"/>
          </p:nvPr>
        </p:nvSpPr>
        <p:spPr>
          <a:xfrm>
            <a:off x="217449" y="4059043"/>
            <a:ext cx="6432900" cy="4626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1" name="Google Shape;441;g31b65870891_0_466:notes"/>
          <p:cNvSpPr txBox="1">
            <a:spLocks noGrp="1"/>
          </p:cNvSpPr>
          <p:nvPr>
            <p:ph type="sldNum" idx="12"/>
          </p:nvPr>
        </p:nvSpPr>
        <p:spPr>
          <a:xfrm>
            <a:off x="1943100" y="8685213"/>
            <a:ext cx="2971800" cy="4587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20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31b65870891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31b65870891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31b65870891_0_437:notes"/>
          <p:cNvSpPr>
            <a:spLocks noGrp="1" noRot="1" noChangeAspect="1"/>
          </p:cNvSpPr>
          <p:nvPr>
            <p:ph type="sldImg" idx="2"/>
          </p:nvPr>
        </p:nvSpPr>
        <p:spPr>
          <a:xfrm>
            <a:off x="217488" y="317500"/>
            <a:ext cx="6432550" cy="3619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g31b65870891_0_437:notes"/>
          <p:cNvSpPr txBox="1">
            <a:spLocks noGrp="1"/>
          </p:cNvSpPr>
          <p:nvPr>
            <p:ph type="body" idx="1"/>
          </p:nvPr>
        </p:nvSpPr>
        <p:spPr>
          <a:xfrm>
            <a:off x="217449" y="4059043"/>
            <a:ext cx="6432900" cy="4626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9" name="Google Shape;449;g31b65870891_0_437:notes"/>
          <p:cNvSpPr txBox="1">
            <a:spLocks noGrp="1"/>
          </p:cNvSpPr>
          <p:nvPr>
            <p:ph type="sldNum" idx="12"/>
          </p:nvPr>
        </p:nvSpPr>
        <p:spPr>
          <a:xfrm>
            <a:off x="1943100" y="8685213"/>
            <a:ext cx="2971800" cy="4587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21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31b65870891_0_4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31b65870891_0_4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Discussion question:</a:t>
            </a:r>
            <a:endParaRPr b="1"/>
          </a:p>
          <a:p>
            <a:pPr marL="0" lvl="0" indent="0" algn="l" rtl="0">
              <a:spcBef>
                <a:spcPts val="0"/>
              </a:spcBef>
              <a:spcAft>
                <a:spcPts val="0"/>
              </a:spcAft>
              <a:buNone/>
            </a:pPr>
            <a:endParaRPr/>
          </a:p>
          <a:p>
            <a:pPr marL="0" lvl="0" indent="0" algn="l" rtl="0">
              <a:spcBef>
                <a:spcPts val="0"/>
              </a:spcBef>
              <a:spcAft>
                <a:spcPts val="0"/>
              </a:spcAft>
              <a:buNone/>
            </a:pPr>
            <a:r>
              <a:rPr lang="en" b="1"/>
              <a:t>What trends do you notice in this bar chart?</a:t>
            </a:r>
            <a:endParaRPr b="1"/>
          </a:p>
          <a:p>
            <a:pPr marL="0" lvl="0" indent="0" algn="l" rtl="0">
              <a:spcBef>
                <a:spcPts val="0"/>
              </a:spcBef>
              <a:spcAft>
                <a:spcPts val="0"/>
              </a:spcAft>
              <a:buNone/>
            </a:pPr>
            <a:endParaRPr/>
          </a:p>
          <a:p>
            <a:pPr marL="0" lvl="0" indent="0" algn="l" rtl="0">
              <a:spcBef>
                <a:spcPts val="0"/>
              </a:spcBef>
              <a:spcAft>
                <a:spcPts val="0"/>
              </a:spcAft>
              <a:buNone/>
            </a:pPr>
            <a:r>
              <a:rPr lang="en"/>
              <a:t>Students may find that there are few people in the middle of the scale. They may find that a large cluster of people say that raw broccoli tastes really bitter to them.</a:t>
            </a:r>
            <a:endParaRPr/>
          </a:p>
          <a:p>
            <a:pPr marL="0" lvl="0" indent="0" algn="l" rtl="0">
              <a:spcBef>
                <a:spcPts val="0"/>
              </a:spcBef>
              <a:spcAft>
                <a:spcPts val="0"/>
              </a:spcAft>
              <a:buNone/>
            </a:pPr>
            <a:endParaRPr/>
          </a:p>
          <a:p>
            <a:pPr marL="0" lvl="0" indent="0" algn="l" rtl="0">
              <a:spcBef>
                <a:spcPts val="0"/>
              </a:spcBef>
              <a:spcAft>
                <a:spcPts val="0"/>
              </a:spcAft>
              <a:buNone/>
            </a:pPr>
            <a:r>
              <a:rPr lang="en" b="1"/>
              <a:t>Do you think there might be any evolutionary advantage to being able to tolerate bitter-tasting foods? Or a disadvantage?</a:t>
            </a:r>
            <a:endParaRPr b="1"/>
          </a:p>
          <a:p>
            <a:pPr marL="0" lvl="0" indent="0" algn="l" rtl="0">
              <a:spcBef>
                <a:spcPts val="0"/>
              </a:spcBef>
              <a:spcAft>
                <a:spcPts val="0"/>
              </a:spcAft>
              <a:buNone/>
            </a:pPr>
            <a:endParaRPr b="1"/>
          </a:p>
          <a:p>
            <a:pPr marL="0" lvl="0" indent="0" algn="l" rtl="0">
              <a:spcBef>
                <a:spcPts val="0"/>
              </a:spcBef>
              <a:spcAft>
                <a:spcPts val="0"/>
              </a:spcAft>
              <a:buNone/>
            </a:pPr>
            <a:r>
              <a:rPr lang="en"/>
              <a:t>This is a good time to review the concept of evolution by natural selection. Traits are adaptive if they confer a reproductive advantage, either directly (for example, in allowing an organism to find and attract a mate) or indirectly (such as living long enough and being healthy enough to mate). But not all traits have to be adaptive! Some traits are maladaptive, but not to such a great extent that they prevent an organism from reproducing; some are linked to nearby genes under strong selective pressure, which maintains them in a population even though they may not be adaptive (for example, red hair and freckled skin in humans). The jury is out as to whether an enhanced ability to taste bitter foods has any real evolutionary advantage.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31a06e8ad72_0_154:notes"/>
          <p:cNvSpPr>
            <a:spLocks noGrp="1" noRot="1" noChangeAspect="1"/>
          </p:cNvSpPr>
          <p:nvPr>
            <p:ph type="sldImg" idx="2"/>
          </p:nvPr>
        </p:nvSpPr>
        <p:spPr>
          <a:xfrm>
            <a:off x="217488" y="317500"/>
            <a:ext cx="6432550" cy="3619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2" name="Google Shape;472;g31a06e8ad72_0_154:notes"/>
          <p:cNvSpPr txBox="1">
            <a:spLocks noGrp="1"/>
          </p:cNvSpPr>
          <p:nvPr>
            <p:ph type="body" idx="1"/>
          </p:nvPr>
        </p:nvSpPr>
        <p:spPr>
          <a:xfrm>
            <a:off x="217449" y="4059043"/>
            <a:ext cx="6432900" cy="4626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TAS2R38 protein model: </a:t>
            </a:r>
            <a:r>
              <a:rPr lang="en" u="sng">
                <a:solidFill>
                  <a:schemeClr val="hlink"/>
                </a:solidFill>
                <a:hlinkClick r:id="rId3"/>
              </a:rPr>
              <a:t>https://alphafold.ebi.ac.uk/entry/P59533</a:t>
            </a:r>
            <a:r>
              <a:rPr lang="en"/>
              <a:t>, CC BY 4.0</a:t>
            </a:r>
            <a:endParaRPr/>
          </a:p>
        </p:txBody>
      </p:sp>
      <p:sp>
        <p:nvSpPr>
          <p:cNvPr id="473" name="Google Shape;473;g31a06e8ad72_0_154:notes"/>
          <p:cNvSpPr txBox="1">
            <a:spLocks noGrp="1"/>
          </p:cNvSpPr>
          <p:nvPr>
            <p:ph type="sldNum" idx="12"/>
          </p:nvPr>
        </p:nvSpPr>
        <p:spPr>
          <a:xfrm>
            <a:off x="1943100" y="8685213"/>
            <a:ext cx="2971800" cy="4587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23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31b65870891_0_4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31b65870891_0_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Broccoli:</a:t>
            </a:r>
            <a:r>
              <a:rPr lang="en">
                <a:solidFill>
                  <a:schemeClr val="dk1"/>
                </a:solidFill>
              </a:rPr>
              <a:t> https://commons.wikimedia.org/wiki/File:Broccoli.png</a:t>
            </a:r>
            <a:endParaRPr/>
          </a:p>
          <a:p>
            <a:pPr marL="0" lvl="0" indent="0" algn="l" rtl="0">
              <a:spcBef>
                <a:spcPts val="0"/>
              </a:spcBef>
              <a:spcAft>
                <a:spcPts val="0"/>
              </a:spcAft>
              <a:buNone/>
            </a:pPr>
            <a:r>
              <a:rPr lang="en"/>
              <a:t>Sinigrin: NIH: https://pubchem.ncbi.nlm.nih.gov/compound/Sinigrin#section=3D-Conformer&amp;fullscreen=true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2d6804a4ec8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2d6804a4ec8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33f1b3ebac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33f1b3ebac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3199ccdbd00_0_314:notes"/>
          <p:cNvSpPr>
            <a:spLocks noGrp="1" noRot="1" noChangeAspect="1"/>
          </p:cNvSpPr>
          <p:nvPr>
            <p:ph type="sldImg" idx="2"/>
          </p:nvPr>
        </p:nvSpPr>
        <p:spPr>
          <a:xfrm>
            <a:off x="217488" y="317500"/>
            <a:ext cx="6432550" cy="3619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g3199ccdbd00_0_314:notes"/>
          <p:cNvSpPr txBox="1">
            <a:spLocks noGrp="1"/>
          </p:cNvSpPr>
          <p:nvPr>
            <p:ph type="body" idx="1"/>
          </p:nvPr>
        </p:nvSpPr>
        <p:spPr>
          <a:xfrm>
            <a:off x="217449" y="4059043"/>
            <a:ext cx="6432900" cy="462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13537"/>
              </a:buClr>
              <a:buSzPts val="2800"/>
              <a:buFont typeface="Inter"/>
              <a:buNone/>
            </a:pPr>
            <a:endParaRPr sz="1800" b="0" i="0">
              <a:latin typeface="Calibri"/>
              <a:ea typeface="Calibri"/>
              <a:cs typeface="Calibri"/>
              <a:sym typeface="Calibri"/>
            </a:endParaRPr>
          </a:p>
        </p:txBody>
      </p:sp>
      <p:sp>
        <p:nvSpPr>
          <p:cNvPr id="512" name="Google Shape;512;g3199ccdbd00_0_314:notes"/>
          <p:cNvSpPr txBox="1">
            <a:spLocks noGrp="1"/>
          </p:cNvSpPr>
          <p:nvPr>
            <p:ph type="sldNum" idx="12"/>
          </p:nvPr>
        </p:nvSpPr>
        <p:spPr>
          <a:xfrm>
            <a:off x="1943100" y="8685213"/>
            <a:ext cx="2971800" cy="4587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27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2d6804a4ec8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2d6804a4ec8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31b65870891_0_4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31b65870891_0_4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Compare this bar graph to the broccoli bitterness data collected earlier.</a:t>
            </a:r>
            <a:endParaRPr b="1"/>
          </a:p>
          <a:p>
            <a:pPr marL="0" lvl="0" indent="0" algn="l" rtl="0">
              <a:spcBef>
                <a:spcPts val="0"/>
              </a:spcBef>
              <a:spcAft>
                <a:spcPts val="0"/>
              </a:spcAft>
              <a:buNone/>
            </a:pPr>
            <a:endParaRPr b="1"/>
          </a:p>
          <a:p>
            <a:pPr marL="0" lvl="0" indent="0" algn="l" rtl="0">
              <a:spcBef>
                <a:spcPts val="0"/>
              </a:spcBef>
              <a:spcAft>
                <a:spcPts val="0"/>
              </a:spcAft>
              <a:buNone/>
            </a:pPr>
            <a:r>
              <a:rPr lang="en" b="1"/>
              <a:t>Discussion questions:</a:t>
            </a:r>
            <a:endParaRPr b="1"/>
          </a:p>
          <a:p>
            <a:pPr marL="0" lvl="0" indent="0" algn="l" rtl="0">
              <a:spcBef>
                <a:spcPts val="0"/>
              </a:spcBef>
              <a:spcAft>
                <a:spcPts val="0"/>
              </a:spcAft>
              <a:buNone/>
            </a:pPr>
            <a:endParaRPr b="1"/>
          </a:p>
          <a:p>
            <a:pPr marL="0" lvl="0" indent="0" algn="l" rtl="0">
              <a:spcBef>
                <a:spcPts val="0"/>
              </a:spcBef>
              <a:spcAft>
                <a:spcPts val="0"/>
              </a:spcAft>
              <a:buNone/>
            </a:pPr>
            <a:r>
              <a:rPr lang="en" b="1"/>
              <a:t>Are the bar charts of broccoli’s bitterness (or lack thereof) and taster status similar or different?</a:t>
            </a:r>
            <a:endParaRPr b="1"/>
          </a:p>
          <a:p>
            <a:pPr marL="0" lvl="0" indent="0" algn="l" rtl="0">
              <a:spcBef>
                <a:spcPts val="0"/>
              </a:spcBef>
              <a:spcAft>
                <a:spcPts val="0"/>
              </a:spcAft>
              <a:buNone/>
            </a:pPr>
            <a:endParaRPr b="1"/>
          </a:p>
          <a:p>
            <a:pPr marL="0" lvl="0" indent="0" algn="l" rtl="0">
              <a:spcBef>
                <a:spcPts val="0"/>
              </a:spcBef>
              <a:spcAft>
                <a:spcPts val="0"/>
              </a:spcAft>
              <a:buNone/>
            </a:pPr>
            <a:r>
              <a:rPr lang="en"/>
              <a:t>Students may find that the bar charts are similar, perhaps due to the bitter molecule in broccoli and the PTC molecule being similar.</a:t>
            </a:r>
            <a:endParaRPr/>
          </a:p>
          <a:p>
            <a:pPr marL="0" lvl="0" indent="0" algn="l" rtl="0">
              <a:spcBef>
                <a:spcPts val="0"/>
              </a:spcBef>
              <a:spcAft>
                <a:spcPts val="0"/>
              </a:spcAft>
              <a:buClr>
                <a:schemeClr val="dk1"/>
              </a:buClr>
              <a:buSzPts val="1100"/>
              <a:buFont typeface="Arial"/>
              <a:buNone/>
            </a:pPr>
            <a:endParaRPr b="1"/>
          </a:p>
          <a:p>
            <a:pPr marL="0" lvl="0" indent="0" algn="l" rtl="0">
              <a:spcBef>
                <a:spcPts val="0"/>
              </a:spcBef>
              <a:spcAft>
                <a:spcPts val="0"/>
              </a:spcAft>
              <a:buClr>
                <a:schemeClr val="dk1"/>
              </a:buClr>
              <a:buSzPts val="1100"/>
              <a:buFont typeface="Arial"/>
              <a:buNone/>
            </a:pPr>
            <a:r>
              <a:rPr lang="en" b="1"/>
              <a:t>Do you notice any other patterns or similarities? What might account for this?</a:t>
            </a:r>
            <a:endParaRPr b="1"/>
          </a:p>
          <a:p>
            <a:pPr marL="0" lvl="0" indent="0" algn="l" rtl="0">
              <a:spcBef>
                <a:spcPts val="0"/>
              </a:spcBef>
              <a:spcAft>
                <a:spcPts val="0"/>
              </a:spcAft>
              <a:buClr>
                <a:schemeClr val="dk1"/>
              </a:buClr>
              <a:buSzPts val="1100"/>
              <a:buFont typeface="Arial"/>
              <a:buNone/>
            </a:pPr>
            <a:endParaRPr b="1"/>
          </a:p>
          <a:p>
            <a:pPr marL="0" lvl="0" indent="0" algn="l" rtl="0">
              <a:spcBef>
                <a:spcPts val="0"/>
              </a:spcBef>
              <a:spcAft>
                <a:spcPts val="0"/>
              </a:spcAft>
              <a:buClr>
                <a:schemeClr val="dk1"/>
              </a:buClr>
              <a:buSzPts val="1100"/>
              <a:buFont typeface="Arial"/>
              <a:buNone/>
            </a:pPr>
            <a:endParaRPr b="1"/>
          </a:p>
          <a:p>
            <a:pPr marL="0" lvl="0" indent="0" algn="l" rtl="0">
              <a:spcBef>
                <a:spcPts val="0"/>
              </a:spcBef>
              <a:spcAft>
                <a:spcPts val="0"/>
              </a:spcAft>
              <a:buNone/>
            </a:pPr>
            <a:r>
              <a:rPr lang="en" b="1"/>
              <a:t>Do you think there’s a correlation between tasting broccoli as bitter–or not–and whether or not you could taste PTC?</a:t>
            </a:r>
            <a:endParaRPr b="1"/>
          </a:p>
          <a:p>
            <a:pPr marL="0" lvl="0" indent="0" algn="l" rtl="0">
              <a:spcBef>
                <a:spcPts val="0"/>
              </a:spcBef>
              <a:spcAft>
                <a:spcPts val="0"/>
              </a:spcAft>
              <a:buNone/>
            </a:pPr>
            <a:endParaRPr b="1"/>
          </a:p>
          <a:p>
            <a:pPr marL="0" lvl="0" indent="0" algn="l" rtl="0">
              <a:spcBef>
                <a:spcPts val="0"/>
              </a:spcBef>
              <a:spcAft>
                <a:spcPts val="0"/>
              </a:spcAft>
              <a:buNone/>
            </a:pPr>
            <a:r>
              <a:rPr lang="en"/>
              <a:t>Students may report that they saw significant overlap between PTC tasters and people who find broccoli to be bitter.</a:t>
            </a:r>
            <a:endParaRPr/>
          </a:p>
          <a:p>
            <a:pPr marL="0" lvl="0" indent="0" algn="l" rtl="0">
              <a:spcBef>
                <a:spcPts val="0"/>
              </a:spcBef>
              <a:spcAft>
                <a:spcPts val="0"/>
              </a:spcAft>
              <a:buClr>
                <a:schemeClr val="dk1"/>
              </a:buClr>
              <a:buSzPts val="1100"/>
              <a:buFont typeface="Arial"/>
              <a:buNone/>
            </a:pPr>
            <a:endParaRPr b="1"/>
          </a:p>
          <a:p>
            <a:pPr marL="0" lvl="0" indent="0" algn="l" rtl="0">
              <a:spcBef>
                <a:spcPts val="0"/>
              </a:spcBef>
              <a:spcAft>
                <a:spcPts val="0"/>
              </a:spcAft>
              <a:buNone/>
            </a:pPr>
            <a:endParaRPr b="1"/>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3199ccdbd00_0_331:notes"/>
          <p:cNvSpPr>
            <a:spLocks noGrp="1" noRot="1" noChangeAspect="1"/>
          </p:cNvSpPr>
          <p:nvPr>
            <p:ph type="sldImg" idx="2"/>
          </p:nvPr>
        </p:nvSpPr>
        <p:spPr>
          <a:xfrm>
            <a:off x="217488" y="317500"/>
            <a:ext cx="6432550" cy="3619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3199ccdbd00_0_331:notes"/>
          <p:cNvSpPr txBox="1">
            <a:spLocks noGrp="1"/>
          </p:cNvSpPr>
          <p:nvPr>
            <p:ph type="body" idx="1"/>
          </p:nvPr>
        </p:nvSpPr>
        <p:spPr>
          <a:xfrm>
            <a:off x="217449" y="4059043"/>
            <a:ext cx="6432900" cy="462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0" name="Google Shape;540;g3199ccdbd00_0_331:notes"/>
          <p:cNvSpPr txBox="1">
            <a:spLocks noGrp="1"/>
          </p:cNvSpPr>
          <p:nvPr>
            <p:ph type="sldNum" idx="12"/>
          </p:nvPr>
        </p:nvSpPr>
        <p:spPr>
          <a:xfrm>
            <a:off x="1943100"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latin typeface="Calibri" panose="020F0502020204030204" pitchFamily="34" charset="0"/>
                <a:ea typeface="Calibri" panose="020F0502020204030204" pitchFamily="34" charset="0"/>
                <a:cs typeface="Calibri" panose="020F0502020204030204" pitchFamily="34" charset="0"/>
              </a:rPr>
              <a:t>30</a:t>
            </a:fld>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3199ccdbd00_0_130:notes"/>
          <p:cNvSpPr>
            <a:spLocks noGrp="1" noRot="1" noChangeAspect="1"/>
          </p:cNvSpPr>
          <p:nvPr>
            <p:ph type="sldImg" idx="2"/>
          </p:nvPr>
        </p:nvSpPr>
        <p:spPr>
          <a:xfrm>
            <a:off x="217488" y="317500"/>
            <a:ext cx="6432550" cy="3619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g3199ccdbd00_0_130:notes"/>
          <p:cNvSpPr txBox="1">
            <a:spLocks noGrp="1"/>
          </p:cNvSpPr>
          <p:nvPr>
            <p:ph type="body" idx="1"/>
          </p:nvPr>
        </p:nvSpPr>
        <p:spPr>
          <a:xfrm>
            <a:off x="217449" y="4059043"/>
            <a:ext cx="6432900" cy="4626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“How do we taste” video</a:t>
            </a:r>
            <a:endParaRPr/>
          </a:p>
          <a:p>
            <a:pPr marL="0" lvl="0" indent="0" algn="l" rtl="0">
              <a:lnSpc>
                <a:spcPct val="100000"/>
              </a:lnSpc>
              <a:spcBef>
                <a:spcPts val="0"/>
              </a:spcBef>
              <a:spcAft>
                <a:spcPts val="0"/>
              </a:spcAft>
              <a:buSzPts val="1400"/>
              <a:buNone/>
            </a:pPr>
            <a:r>
              <a:rPr lang="en" u="sng">
                <a:solidFill>
                  <a:schemeClr val="hlink"/>
                </a:solidFill>
                <a:hlinkClick r:id="rId3"/>
              </a:rPr>
              <a:t>https://www.youtube.com/watch?v=-QUphgFZE3s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b="1"/>
              <a:t>Time points for discussion:</a:t>
            </a:r>
            <a:endParaRPr b="1"/>
          </a:p>
          <a:p>
            <a:pPr marL="0" lvl="0" indent="0" algn="l" rtl="0">
              <a:lnSpc>
                <a:spcPct val="100000"/>
              </a:lnSpc>
              <a:spcBef>
                <a:spcPts val="0"/>
              </a:spcBef>
              <a:spcAft>
                <a:spcPts val="0"/>
              </a:spcAft>
              <a:buSzPts val="1400"/>
              <a:buNone/>
            </a:pPr>
            <a:endParaRPr/>
          </a:p>
          <a:p>
            <a:pPr marL="0" lvl="0" indent="0" algn="l" rtl="0">
              <a:spcBef>
                <a:spcPts val="0"/>
              </a:spcBef>
              <a:spcAft>
                <a:spcPts val="0"/>
              </a:spcAft>
              <a:buSzPts val="1100"/>
              <a:buNone/>
            </a:pPr>
            <a:r>
              <a:rPr lang="en" b="1" i="1">
                <a:solidFill>
                  <a:srgbClr val="231F20"/>
                </a:solidFill>
              </a:rPr>
              <a:t>How does the sense of taste work? </a:t>
            </a:r>
            <a:r>
              <a:rPr lang="en" b="1">
                <a:solidFill>
                  <a:srgbClr val="231F20"/>
                </a:solidFill>
              </a:rPr>
              <a:t>(0:34)</a:t>
            </a:r>
            <a:endParaRPr b="1">
              <a:solidFill>
                <a:srgbClr val="231F20"/>
              </a:solidFill>
            </a:endParaRPr>
          </a:p>
          <a:p>
            <a:pPr marL="0" lvl="0" indent="0" algn="l" rtl="0">
              <a:spcBef>
                <a:spcPts val="0"/>
              </a:spcBef>
              <a:spcAft>
                <a:spcPts val="0"/>
              </a:spcAft>
              <a:buSzPts val="1100"/>
              <a:buNone/>
            </a:pPr>
            <a:endParaRPr>
              <a:solidFill>
                <a:srgbClr val="231F20"/>
              </a:solidFill>
            </a:endParaRPr>
          </a:p>
          <a:p>
            <a:pPr marL="0" lvl="0" indent="0" algn="l" rtl="0">
              <a:spcBef>
                <a:spcPts val="0"/>
              </a:spcBef>
              <a:spcAft>
                <a:spcPts val="0"/>
              </a:spcAft>
              <a:buSzPts val="1100"/>
              <a:buNone/>
            </a:pPr>
            <a:r>
              <a:rPr lang="en">
                <a:solidFill>
                  <a:srgbClr val="231F20"/>
                </a:solidFill>
              </a:rPr>
              <a:t>It breaks down and interprets chemical signals. There are taste receptor cells on the taste buds of your tongue, which are triggered by the chemicals in the food you eat.</a:t>
            </a:r>
            <a:endParaRPr>
              <a:solidFill>
                <a:srgbClr val="231F20"/>
              </a:solidFill>
            </a:endParaRPr>
          </a:p>
          <a:p>
            <a:pPr marL="0" lvl="0" indent="0" algn="l" rtl="0">
              <a:spcBef>
                <a:spcPts val="0"/>
              </a:spcBef>
              <a:spcAft>
                <a:spcPts val="0"/>
              </a:spcAft>
              <a:buClr>
                <a:schemeClr val="dk1"/>
              </a:buClr>
              <a:buSzPts val="1100"/>
              <a:buFont typeface="Arial"/>
              <a:buNone/>
            </a:pPr>
            <a:endParaRPr>
              <a:solidFill>
                <a:srgbClr val="231F20"/>
              </a:solidFill>
            </a:endParaRPr>
          </a:p>
          <a:p>
            <a:pPr marL="0" lvl="0" indent="0" algn="l" rtl="0">
              <a:spcBef>
                <a:spcPts val="0"/>
              </a:spcBef>
              <a:spcAft>
                <a:spcPts val="0"/>
              </a:spcAft>
              <a:buSzPts val="1100"/>
              <a:buNone/>
            </a:pPr>
            <a:r>
              <a:rPr lang="en" b="1" i="1"/>
              <a:t>How many types of taste receptors are there? (0:53)</a:t>
            </a:r>
            <a:endParaRPr b="1" i="1"/>
          </a:p>
          <a:p>
            <a:pPr marL="0" lvl="0" indent="0" algn="l" rtl="0">
              <a:spcBef>
                <a:spcPts val="0"/>
              </a:spcBef>
              <a:spcAft>
                <a:spcPts val="0"/>
              </a:spcAft>
              <a:buSzPts val="1100"/>
              <a:buNone/>
            </a:pPr>
            <a:endParaRPr i="1"/>
          </a:p>
          <a:p>
            <a:pPr marL="0" lvl="0" indent="0" algn="l" rtl="0">
              <a:spcBef>
                <a:spcPts val="0"/>
              </a:spcBef>
              <a:spcAft>
                <a:spcPts val="0"/>
              </a:spcAft>
              <a:buSzPts val="1100"/>
              <a:buNone/>
            </a:pPr>
            <a:r>
              <a:rPr lang="en"/>
              <a:t>There are two types: Type 1, the sweet family, and Type 2, the bitter family.</a:t>
            </a:r>
            <a:endParaRPr/>
          </a:p>
          <a:p>
            <a:pPr marL="0" lvl="0" indent="0" algn="l" rtl="0">
              <a:spcBef>
                <a:spcPts val="0"/>
              </a:spcBef>
              <a:spcAft>
                <a:spcPts val="0"/>
              </a:spcAft>
              <a:buSzPts val="1100"/>
              <a:buNone/>
            </a:pPr>
            <a:endParaRPr i="1"/>
          </a:p>
          <a:p>
            <a:pPr marL="0" lvl="0" indent="0" algn="l" rtl="0">
              <a:spcBef>
                <a:spcPts val="0"/>
              </a:spcBef>
              <a:spcAft>
                <a:spcPts val="0"/>
              </a:spcAft>
              <a:buSzPts val="1100"/>
              <a:buNone/>
            </a:pPr>
            <a:r>
              <a:rPr lang="en" b="1" i="1"/>
              <a:t>How do signals from the taste receptors get to the brain? (4:16)</a:t>
            </a:r>
            <a:endParaRPr b="1" i="1"/>
          </a:p>
          <a:p>
            <a:pPr marL="0" lvl="0" indent="0" algn="l" rtl="0">
              <a:spcBef>
                <a:spcPts val="0"/>
              </a:spcBef>
              <a:spcAft>
                <a:spcPts val="0"/>
              </a:spcAft>
              <a:buSzPts val="1100"/>
              <a:buNone/>
            </a:pPr>
            <a:endParaRPr i="1"/>
          </a:p>
          <a:p>
            <a:pPr marL="0" lvl="0" indent="0" algn="l" rtl="0">
              <a:spcBef>
                <a:spcPts val="0"/>
              </a:spcBef>
              <a:spcAft>
                <a:spcPts val="0"/>
              </a:spcAft>
              <a:buSzPts val="1100"/>
              <a:buNone/>
            </a:pPr>
            <a:r>
              <a:rPr lang="en"/>
              <a:t>The molecule enters the taste receptor cell, then binds to a receptor protein of the correct type. Then the cell depolarizes and sends a signal to the brain, allowing you to recognize the taste.</a:t>
            </a:r>
            <a:endParaRPr/>
          </a:p>
          <a:p>
            <a:pPr marL="0" lvl="0" indent="0" algn="l" rtl="0">
              <a:spcBef>
                <a:spcPts val="0"/>
              </a:spcBef>
              <a:spcAft>
                <a:spcPts val="0"/>
              </a:spcAft>
              <a:buSzPts val="1100"/>
              <a:buNone/>
            </a:pPr>
            <a:endParaRPr i="1"/>
          </a:p>
          <a:p>
            <a:pPr marL="0" lvl="0" indent="0" algn="l" rtl="0">
              <a:spcBef>
                <a:spcPts val="0"/>
              </a:spcBef>
              <a:spcAft>
                <a:spcPts val="0"/>
              </a:spcAft>
              <a:buClr>
                <a:schemeClr val="dk1"/>
              </a:buClr>
              <a:buSzPts val="1100"/>
              <a:buFont typeface="Arial"/>
              <a:buNone/>
            </a:pPr>
            <a:endParaRPr i="1"/>
          </a:p>
          <a:p>
            <a:pPr marL="0" lvl="0" indent="0" algn="l" rtl="0">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96" name="Google Shape;296;g3199ccdbd00_0_130:notes"/>
          <p:cNvSpPr txBox="1">
            <a:spLocks noGrp="1"/>
          </p:cNvSpPr>
          <p:nvPr>
            <p:ph type="sldNum" idx="12"/>
          </p:nvPr>
        </p:nvSpPr>
        <p:spPr>
          <a:xfrm>
            <a:off x="1943100" y="8685213"/>
            <a:ext cx="2971800" cy="4587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SzPts val="1400"/>
              <a:buNone/>
            </a:pPr>
            <a:fld id="{00000000-1234-1234-1234-123412341234}" type="slidenum">
              <a:rPr lang="en">
                <a:latin typeface="Calibri" panose="020F0502020204030204" pitchFamily="34" charset="0"/>
                <a:ea typeface="Calibri" panose="020F0502020204030204" pitchFamily="34" charset="0"/>
                <a:cs typeface="Calibri" panose="020F0502020204030204" pitchFamily="34" charset="0"/>
              </a:rPr>
              <a:t>4</a:t>
            </a:fld>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3199ccdbd00_0_337:notes"/>
          <p:cNvSpPr>
            <a:spLocks noGrp="1" noRot="1" noChangeAspect="1"/>
          </p:cNvSpPr>
          <p:nvPr>
            <p:ph type="sldImg" idx="2"/>
          </p:nvPr>
        </p:nvSpPr>
        <p:spPr>
          <a:xfrm>
            <a:off x="217488" y="317500"/>
            <a:ext cx="6432550" cy="3619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3199ccdbd00_0_337:notes"/>
          <p:cNvSpPr txBox="1">
            <a:spLocks noGrp="1"/>
          </p:cNvSpPr>
          <p:nvPr>
            <p:ph type="body" idx="1"/>
          </p:nvPr>
        </p:nvSpPr>
        <p:spPr>
          <a:xfrm>
            <a:off x="217449" y="4059043"/>
            <a:ext cx="6432900" cy="462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7" name="Google Shape;547;g3199ccdbd00_0_337:notes"/>
          <p:cNvSpPr txBox="1">
            <a:spLocks noGrp="1"/>
          </p:cNvSpPr>
          <p:nvPr>
            <p:ph type="sldNum" idx="12"/>
          </p:nvPr>
        </p:nvSpPr>
        <p:spPr>
          <a:xfrm>
            <a:off x="1943100"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latin typeface="Calibri" panose="020F0502020204030204" pitchFamily="34" charset="0"/>
                <a:ea typeface="Calibri" panose="020F0502020204030204" pitchFamily="34" charset="0"/>
                <a:cs typeface="Calibri" panose="020F0502020204030204" pitchFamily="34" charset="0"/>
              </a:rPr>
              <a:t>31</a:t>
            </a:fld>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364a9883667_0_0:notes"/>
          <p:cNvSpPr>
            <a:spLocks noGrp="1" noRot="1" noChangeAspect="1"/>
          </p:cNvSpPr>
          <p:nvPr>
            <p:ph type="sldImg" idx="2"/>
          </p:nvPr>
        </p:nvSpPr>
        <p:spPr>
          <a:xfrm>
            <a:off x="217488" y="317500"/>
            <a:ext cx="6432550" cy="3619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364a9883667_0_0:notes"/>
          <p:cNvSpPr txBox="1">
            <a:spLocks noGrp="1"/>
          </p:cNvSpPr>
          <p:nvPr>
            <p:ph type="body" idx="1"/>
          </p:nvPr>
        </p:nvSpPr>
        <p:spPr>
          <a:xfrm>
            <a:off x="217449" y="4059043"/>
            <a:ext cx="6432900" cy="462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3" name="Google Shape;553;g364a9883667_0_0:notes"/>
          <p:cNvSpPr txBox="1">
            <a:spLocks noGrp="1"/>
          </p:cNvSpPr>
          <p:nvPr>
            <p:ph type="sldNum" idx="12"/>
          </p:nvPr>
        </p:nvSpPr>
        <p:spPr>
          <a:xfrm>
            <a:off x="1943100"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latin typeface="Calibri" panose="020F0502020204030204" pitchFamily="34" charset="0"/>
                <a:ea typeface="Calibri" panose="020F0502020204030204" pitchFamily="34" charset="0"/>
                <a:cs typeface="Calibri" panose="020F0502020204030204" pitchFamily="34" charset="0"/>
              </a:rPr>
              <a:t>32</a:t>
            </a:fld>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31b65870891_0_323:notes"/>
          <p:cNvSpPr>
            <a:spLocks noGrp="1" noRot="1" noChangeAspect="1"/>
          </p:cNvSpPr>
          <p:nvPr>
            <p:ph type="sldImg" idx="2"/>
          </p:nvPr>
        </p:nvSpPr>
        <p:spPr>
          <a:xfrm>
            <a:off x="217488" y="317500"/>
            <a:ext cx="6432550" cy="3619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g31b65870891_0_323:notes"/>
          <p:cNvSpPr txBox="1">
            <a:spLocks noGrp="1"/>
          </p:cNvSpPr>
          <p:nvPr>
            <p:ph type="body" idx="1"/>
          </p:nvPr>
        </p:nvSpPr>
        <p:spPr>
          <a:xfrm>
            <a:off x="217449" y="4059043"/>
            <a:ext cx="6432900" cy="4626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4" name="Google Shape;304;g31b65870891_0_323:notes"/>
          <p:cNvSpPr txBox="1">
            <a:spLocks noGrp="1"/>
          </p:cNvSpPr>
          <p:nvPr>
            <p:ph type="sldNum" idx="12"/>
          </p:nvPr>
        </p:nvSpPr>
        <p:spPr>
          <a:xfrm>
            <a:off x="1943100" y="8685213"/>
            <a:ext cx="2971800" cy="4587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SzPts val="1400"/>
              <a:buNone/>
            </a:pPr>
            <a:fld id="{00000000-1234-1234-1234-123412341234}" type="slidenum">
              <a:rPr lang="en">
                <a:latin typeface="Calibri" panose="020F0502020204030204" pitchFamily="34" charset="0"/>
                <a:ea typeface="Calibri" panose="020F0502020204030204" pitchFamily="34" charset="0"/>
                <a:cs typeface="Calibri" panose="020F0502020204030204" pitchFamily="34" charset="0"/>
              </a:rPr>
              <a:t>5</a:t>
            </a:fld>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31b65870891_0_3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31b65870891_0_3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3199ccdbd00_0_146:notes"/>
          <p:cNvSpPr>
            <a:spLocks noGrp="1" noRot="1" noChangeAspect="1"/>
          </p:cNvSpPr>
          <p:nvPr>
            <p:ph type="sldImg" idx="2"/>
          </p:nvPr>
        </p:nvSpPr>
        <p:spPr>
          <a:xfrm>
            <a:off x="217488" y="317500"/>
            <a:ext cx="6432550" cy="3619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g3199ccdbd00_0_146:notes"/>
          <p:cNvSpPr txBox="1">
            <a:spLocks noGrp="1"/>
          </p:cNvSpPr>
          <p:nvPr>
            <p:ph type="body" idx="1"/>
          </p:nvPr>
        </p:nvSpPr>
        <p:spPr>
          <a:xfrm>
            <a:off x="217449" y="4059043"/>
            <a:ext cx="6432900" cy="4626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0" name="Google Shape;320;g3199ccdbd00_0_146:notes"/>
          <p:cNvSpPr txBox="1">
            <a:spLocks noGrp="1"/>
          </p:cNvSpPr>
          <p:nvPr>
            <p:ph type="sldNum" idx="12"/>
          </p:nvPr>
        </p:nvSpPr>
        <p:spPr>
          <a:xfrm>
            <a:off x="1943100" y="8685213"/>
            <a:ext cx="2971800" cy="4587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31b65870891_0_353:notes"/>
          <p:cNvSpPr>
            <a:spLocks noGrp="1" noRot="1" noChangeAspect="1"/>
          </p:cNvSpPr>
          <p:nvPr>
            <p:ph type="sldImg" idx="2"/>
          </p:nvPr>
        </p:nvSpPr>
        <p:spPr>
          <a:xfrm>
            <a:off x="217488" y="317500"/>
            <a:ext cx="6432550" cy="3619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g31b65870891_0_353:notes"/>
          <p:cNvSpPr txBox="1">
            <a:spLocks noGrp="1"/>
          </p:cNvSpPr>
          <p:nvPr>
            <p:ph type="body" idx="1"/>
          </p:nvPr>
        </p:nvSpPr>
        <p:spPr>
          <a:xfrm>
            <a:off x="217449" y="4059043"/>
            <a:ext cx="6432900" cy="4626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1" name="Google Shape;331;g31b65870891_0_353:notes"/>
          <p:cNvSpPr txBox="1">
            <a:spLocks noGrp="1"/>
          </p:cNvSpPr>
          <p:nvPr>
            <p:ph type="sldNum" idx="12"/>
          </p:nvPr>
        </p:nvSpPr>
        <p:spPr>
          <a:xfrm>
            <a:off x="1943100" y="8685213"/>
            <a:ext cx="2971800" cy="4587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1b65870891_0_360:notes"/>
          <p:cNvSpPr>
            <a:spLocks noGrp="1" noRot="1" noChangeAspect="1"/>
          </p:cNvSpPr>
          <p:nvPr>
            <p:ph type="sldImg" idx="2"/>
          </p:nvPr>
        </p:nvSpPr>
        <p:spPr>
          <a:xfrm>
            <a:off x="217488" y="317500"/>
            <a:ext cx="6432550" cy="3619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g31b65870891_0_360:notes"/>
          <p:cNvSpPr txBox="1">
            <a:spLocks noGrp="1"/>
          </p:cNvSpPr>
          <p:nvPr>
            <p:ph type="body" idx="1"/>
          </p:nvPr>
        </p:nvSpPr>
        <p:spPr>
          <a:xfrm>
            <a:off x="217449" y="4059043"/>
            <a:ext cx="6432900" cy="4626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g31b65870891_0_360:notes"/>
          <p:cNvSpPr txBox="1">
            <a:spLocks noGrp="1"/>
          </p:cNvSpPr>
          <p:nvPr>
            <p:ph type="sldNum" idx="12"/>
          </p:nvPr>
        </p:nvSpPr>
        <p:spPr>
          <a:xfrm>
            <a:off x="1943100" y="8685213"/>
            <a:ext cx="2971800" cy="4587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31b65870891_0_367:notes"/>
          <p:cNvSpPr>
            <a:spLocks noGrp="1" noRot="1" noChangeAspect="1"/>
          </p:cNvSpPr>
          <p:nvPr>
            <p:ph type="sldImg" idx="2"/>
          </p:nvPr>
        </p:nvSpPr>
        <p:spPr>
          <a:xfrm>
            <a:off x="217488" y="317500"/>
            <a:ext cx="6432550" cy="3619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g31b65870891_0_367:notes"/>
          <p:cNvSpPr txBox="1">
            <a:spLocks noGrp="1"/>
          </p:cNvSpPr>
          <p:nvPr>
            <p:ph type="body" idx="1"/>
          </p:nvPr>
        </p:nvSpPr>
        <p:spPr>
          <a:xfrm>
            <a:off x="217449" y="4059043"/>
            <a:ext cx="6432900" cy="4626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9" name="Google Shape;349;g31b65870891_0_367:notes"/>
          <p:cNvSpPr txBox="1">
            <a:spLocks noGrp="1"/>
          </p:cNvSpPr>
          <p:nvPr>
            <p:ph type="sldNum" idx="12"/>
          </p:nvPr>
        </p:nvSpPr>
        <p:spPr>
          <a:xfrm>
            <a:off x="1943100" y="8685213"/>
            <a:ext cx="2971800" cy="4587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1"/>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rgbClr val="023160"/>
        </a:solidFill>
        <a:effectLst/>
      </p:bgPr>
    </p:bg>
    <p:spTree>
      <p:nvGrpSpPr>
        <p:cNvPr id="1" name="Shape 49"/>
        <p:cNvGrpSpPr/>
        <p:nvPr/>
      </p:nvGrpSpPr>
      <p:grpSpPr>
        <a:xfrm>
          <a:off x="0" y="0"/>
          <a:ext cx="0" cy="0"/>
          <a:chOff x="0" y="0"/>
          <a:chExt cx="0" cy="0"/>
        </a:xfrm>
      </p:grpSpPr>
      <p:sp>
        <p:nvSpPr>
          <p:cNvPr id="50" name="Google Shape;50;p11"/>
          <p:cNvSpPr/>
          <p:nvPr/>
        </p:nvSpPr>
        <p:spPr>
          <a:xfrm>
            <a:off x="0" y="4553476"/>
            <a:ext cx="7867347" cy="613765"/>
          </a:xfrm>
          <a:custGeom>
            <a:avLst/>
            <a:gdLst/>
            <a:ahLst/>
            <a:cxnLst/>
            <a:rect l="l" t="t" r="r" b="b"/>
            <a:pathLst>
              <a:path w="11159358" h="5579679" extrusionOk="0">
                <a:moveTo>
                  <a:pt x="0" y="0"/>
                </a:moveTo>
                <a:lnTo>
                  <a:pt x="11159358" y="0"/>
                </a:lnTo>
                <a:lnTo>
                  <a:pt x="11159358" y="5579679"/>
                </a:lnTo>
                <a:lnTo>
                  <a:pt x="0" y="5579679"/>
                </a:lnTo>
                <a:lnTo>
                  <a:pt x="0" y="0"/>
                </a:lnTo>
                <a:close/>
              </a:path>
            </a:pathLst>
          </a:custGeom>
          <a:blipFill rotWithShape="1">
            <a:blip r:embed="rId2">
              <a:alphaModFix/>
            </a:blip>
            <a:stretch>
              <a:fillRect l="-35832" t="-18744" r="33933" b="-61866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51" name="Google Shape;51;p11"/>
          <p:cNvPicPr preferRelativeResize="0"/>
          <p:nvPr/>
        </p:nvPicPr>
        <p:blipFill rotWithShape="1">
          <a:blip r:embed="rId3">
            <a:alphaModFix/>
          </a:blip>
          <a:srcRect t="13535" b="13534"/>
          <a:stretch/>
        </p:blipFill>
        <p:spPr>
          <a:xfrm>
            <a:off x="5176837" y="-36165"/>
            <a:ext cx="3967163" cy="5200785"/>
          </a:xfrm>
          <a:prstGeom prst="rect">
            <a:avLst/>
          </a:prstGeom>
          <a:noFill/>
          <a:ln>
            <a:noFill/>
          </a:ln>
        </p:spPr>
      </p:pic>
      <p:sp>
        <p:nvSpPr>
          <p:cNvPr id="52" name="Google Shape;52;p11"/>
          <p:cNvSpPr/>
          <p:nvPr/>
        </p:nvSpPr>
        <p:spPr>
          <a:xfrm>
            <a:off x="104020" y="146883"/>
            <a:ext cx="734935" cy="734935"/>
          </a:xfrm>
          <a:custGeom>
            <a:avLst/>
            <a:gdLst/>
            <a:ahLst/>
            <a:cxnLst/>
            <a:rect l="l" t="t" r="r" b="b"/>
            <a:pathLst>
              <a:path w="1469870" h="1469870" extrusionOk="0">
                <a:moveTo>
                  <a:pt x="0" y="0"/>
                </a:moveTo>
                <a:lnTo>
                  <a:pt x="1469870" y="0"/>
                </a:lnTo>
                <a:lnTo>
                  <a:pt x="1469870" y="1469870"/>
                </a:lnTo>
                <a:lnTo>
                  <a:pt x="0" y="1469870"/>
                </a:lnTo>
                <a:lnTo>
                  <a:pt x="0" y="0"/>
                </a:lnTo>
                <a:close/>
              </a:path>
            </a:pathLst>
          </a:custGeom>
          <a:blipFill rotWithShape="1">
            <a:blip r:embed="rId4">
              <a:alphaModFix amt="52000"/>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675"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grpSp>
        <p:nvGrpSpPr>
          <p:cNvPr id="53" name="Google Shape;53;p11"/>
          <p:cNvGrpSpPr/>
          <p:nvPr/>
        </p:nvGrpSpPr>
        <p:grpSpPr>
          <a:xfrm>
            <a:off x="4811024" y="-15383"/>
            <a:ext cx="365806" cy="1389137"/>
            <a:chOff x="0" y="-19050"/>
            <a:chExt cx="192692" cy="731741"/>
          </a:xfrm>
        </p:grpSpPr>
        <p:sp>
          <p:nvSpPr>
            <p:cNvPr id="54" name="Google Shape;54;p11"/>
            <p:cNvSpPr/>
            <p:nvPr/>
          </p:nvSpPr>
          <p:spPr>
            <a:xfrm>
              <a:off x="0" y="0"/>
              <a:ext cx="192692" cy="712691"/>
            </a:xfrm>
            <a:custGeom>
              <a:avLst/>
              <a:gdLst/>
              <a:ahLst/>
              <a:cxnLst/>
              <a:rect l="l" t="t" r="r" b="b"/>
              <a:pathLst>
                <a:path w="192692" h="712691" extrusionOk="0">
                  <a:moveTo>
                    <a:pt x="0" y="0"/>
                  </a:moveTo>
                  <a:lnTo>
                    <a:pt x="192692" y="0"/>
                  </a:lnTo>
                  <a:lnTo>
                    <a:pt x="192692" y="712691"/>
                  </a:lnTo>
                  <a:lnTo>
                    <a:pt x="0" y="712691"/>
                  </a:lnTo>
                  <a:close/>
                </a:path>
              </a:pathLst>
            </a:custGeom>
            <a:solidFill>
              <a:srgbClr val="7EE1D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675"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55" name="Google Shape;55;p11"/>
            <p:cNvSpPr txBox="1"/>
            <p:nvPr/>
          </p:nvSpPr>
          <p:spPr>
            <a:xfrm>
              <a:off x="0" y="-19050"/>
              <a:ext cx="192600" cy="731700"/>
            </a:xfrm>
            <a:prstGeom prst="rect">
              <a:avLst/>
            </a:prstGeom>
            <a:solidFill>
              <a:srgbClr val="7EE1DD"/>
            </a:solidFill>
            <a:ln>
              <a:noFill/>
            </a:ln>
          </p:spPr>
          <p:txBody>
            <a:bodyPr spcFirstLastPara="1" wrap="square" lIns="25400" tIns="25400" rIns="25400" bIns="25400" anchor="ctr" anchorCtr="0">
              <a:noAutofit/>
            </a:bodyPr>
            <a:lstStyle/>
            <a:p>
              <a:pPr marL="0" marR="0" lvl="0" indent="0" algn="ctr" rtl="0">
                <a:lnSpc>
                  <a:spcPct val="145481"/>
                </a:lnSpc>
                <a:spcBef>
                  <a:spcPts val="0"/>
                </a:spcBef>
                <a:spcAft>
                  <a:spcPts val="0"/>
                </a:spcAft>
                <a:buNone/>
              </a:pPr>
              <a:endParaRPr sz="675"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grpSp>
      <p:sp>
        <p:nvSpPr>
          <p:cNvPr id="56" name="Google Shape;56;p11"/>
          <p:cNvSpPr/>
          <p:nvPr/>
        </p:nvSpPr>
        <p:spPr>
          <a:xfrm>
            <a:off x="753374" y="850839"/>
            <a:ext cx="2370900" cy="62100"/>
          </a:xfrm>
          <a:prstGeom prst="rect">
            <a:avLst/>
          </a:prstGeom>
          <a:solidFill>
            <a:srgbClr val="FF672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675"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57" name="Google Shape;57;p11"/>
          <p:cNvSpPr/>
          <p:nvPr/>
        </p:nvSpPr>
        <p:spPr>
          <a:xfrm>
            <a:off x="753374" y="3510733"/>
            <a:ext cx="4057800" cy="60900"/>
          </a:xfrm>
          <a:prstGeom prst="rect">
            <a:avLst/>
          </a:prstGeom>
          <a:solidFill>
            <a:srgbClr val="0063C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675"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58" name="Google Shape;58;p11"/>
          <p:cNvSpPr txBox="1"/>
          <p:nvPr/>
        </p:nvSpPr>
        <p:spPr>
          <a:xfrm>
            <a:off x="753374" y="902735"/>
            <a:ext cx="4572000" cy="22935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 sz="4500" b="1" dirty="0">
                <a:solidFill>
                  <a:schemeClr val="lt1"/>
                </a:solidFill>
                <a:latin typeface="Calibri"/>
                <a:ea typeface="Calibri"/>
                <a:cs typeface="Calibri"/>
                <a:sym typeface="Calibri"/>
              </a:rPr>
              <a:t>AMGEN</a:t>
            </a:r>
            <a:endParaRPr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 sz="4500" b="1" dirty="0">
                <a:solidFill>
                  <a:schemeClr val="lt1"/>
                </a:solidFill>
                <a:latin typeface="Calibri"/>
                <a:ea typeface="Calibri"/>
                <a:cs typeface="Calibri"/>
                <a:sym typeface="Calibri"/>
              </a:rPr>
              <a:t>BIOTECH</a:t>
            </a:r>
            <a:endParaRPr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 sz="4500" b="1" dirty="0">
                <a:solidFill>
                  <a:schemeClr val="lt1"/>
                </a:solidFill>
                <a:latin typeface="Calibri"/>
                <a:ea typeface="Calibri"/>
                <a:cs typeface="Calibri"/>
                <a:sym typeface="Calibri"/>
              </a:rPr>
              <a:t>EXPERIENCE </a:t>
            </a:r>
            <a:endParaRPr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 sz="1400" b="1" dirty="0">
                <a:solidFill>
                  <a:schemeClr val="lt1"/>
                </a:solidFill>
                <a:latin typeface="Calibri"/>
                <a:ea typeface="Calibri"/>
                <a:cs typeface="Calibri"/>
                <a:sym typeface="Calibri"/>
              </a:rPr>
              <a:t>(CALIBRI 45 BOLD)</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59" name="Google Shape;59;p11"/>
          <p:cNvSpPr txBox="1"/>
          <p:nvPr/>
        </p:nvSpPr>
        <p:spPr>
          <a:xfrm>
            <a:off x="753374" y="3686717"/>
            <a:ext cx="4057800" cy="6774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 sz="2400" dirty="0">
                <a:solidFill>
                  <a:schemeClr val="lt1"/>
                </a:solidFill>
                <a:latin typeface="Calibri"/>
                <a:ea typeface="Calibri"/>
                <a:cs typeface="Calibri"/>
                <a:sym typeface="Calibri"/>
              </a:rPr>
              <a:t>SPEAKER NAME </a:t>
            </a:r>
            <a:r>
              <a:rPr lang="en" sz="1400" dirty="0">
                <a:solidFill>
                  <a:schemeClr val="lt1"/>
                </a:solidFill>
                <a:latin typeface="Calibri"/>
                <a:ea typeface="Calibri"/>
                <a:cs typeface="Calibri"/>
                <a:sym typeface="Calibri"/>
              </a:rPr>
              <a:t>(CALIBRI 24 PT BOLD)</a:t>
            </a:r>
            <a:endParaRPr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 sz="2000" dirty="0">
                <a:solidFill>
                  <a:schemeClr val="lt1"/>
                </a:solidFill>
                <a:latin typeface="Calibri"/>
                <a:ea typeface="Calibri"/>
                <a:cs typeface="Calibri"/>
                <a:sym typeface="Calibri"/>
              </a:rPr>
              <a:t>SPEAKER TITLE </a:t>
            </a:r>
            <a:r>
              <a:rPr lang="en" sz="1400" dirty="0">
                <a:solidFill>
                  <a:schemeClr val="lt1"/>
                </a:solidFill>
                <a:latin typeface="Calibri"/>
                <a:ea typeface="Calibri"/>
                <a:cs typeface="Calibri"/>
                <a:sym typeface="Calibri"/>
              </a:rPr>
              <a:t>(CALIBRI 20 PT REGULAR)</a:t>
            </a:r>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60"/>
        <p:cNvGrpSpPr/>
        <p:nvPr/>
      </p:nvGrpSpPr>
      <p:grpSpPr>
        <a:xfrm>
          <a:off x="0" y="0"/>
          <a:ext cx="0" cy="0"/>
          <a:chOff x="0" y="0"/>
          <a:chExt cx="0" cy="0"/>
        </a:xfrm>
      </p:grpSpPr>
      <p:sp>
        <p:nvSpPr>
          <p:cNvPr id="61" name="Google Shape;61;p12"/>
          <p:cNvSpPr txBox="1">
            <a:spLocks noGrp="1"/>
          </p:cNvSpPr>
          <p:nvPr>
            <p:ph type="title"/>
          </p:nvPr>
        </p:nvSpPr>
        <p:spPr>
          <a:xfrm>
            <a:off x="363538" y="440165"/>
            <a:ext cx="8416800" cy="4923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2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p:cSld name="Content">
    <p:spTree>
      <p:nvGrpSpPr>
        <p:cNvPr id="1" name="Shape 62"/>
        <p:cNvGrpSpPr/>
        <p:nvPr/>
      </p:nvGrpSpPr>
      <p:grpSpPr>
        <a:xfrm>
          <a:off x="0" y="0"/>
          <a:ext cx="0" cy="0"/>
          <a:chOff x="0" y="0"/>
          <a:chExt cx="0" cy="0"/>
        </a:xfrm>
      </p:grpSpPr>
      <p:sp>
        <p:nvSpPr>
          <p:cNvPr id="63" name="Google Shape;63;p13"/>
          <p:cNvSpPr txBox="1">
            <a:spLocks noGrp="1"/>
          </p:cNvSpPr>
          <p:nvPr>
            <p:ph type="body" idx="1"/>
          </p:nvPr>
        </p:nvSpPr>
        <p:spPr>
          <a:xfrm>
            <a:off x="363538" y="1280161"/>
            <a:ext cx="8416800" cy="3114600"/>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600"/>
              </a:spcBef>
              <a:spcAft>
                <a:spcPts val="0"/>
              </a:spcAft>
              <a:buSzPts val="1620"/>
              <a:buChar char="•"/>
              <a:defRPr>
                <a:latin typeface="Calibri" panose="020F0502020204030204" pitchFamily="34" charset="0"/>
                <a:ea typeface="Calibri" panose="020F0502020204030204" pitchFamily="34" charset="0"/>
                <a:cs typeface="Calibri" panose="020F0502020204030204" pitchFamily="34" charset="0"/>
              </a:defRPr>
            </a:lvl1pPr>
            <a:lvl2pPr marL="914400" lvl="1" indent="-331469" algn="l">
              <a:lnSpc>
                <a:spcPct val="100000"/>
              </a:lnSpc>
              <a:spcBef>
                <a:spcPts val="400"/>
              </a:spcBef>
              <a:spcAft>
                <a:spcPts val="0"/>
              </a:spcAft>
              <a:buSzPts val="1620"/>
              <a:buChar char="–"/>
              <a:defRPr/>
            </a:lvl2pPr>
            <a:lvl3pPr marL="1371600" lvl="2" indent="-331469" algn="l">
              <a:lnSpc>
                <a:spcPct val="100000"/>
              </a:lnSpc>
              <a:spcBef>
                <a:spcPts val="400"/>
              </a:spcBef>
              <a:spcAft>
                <a:spcPts val="0"/>
              </a:spcAft>
              <a:buSzPts val="1620"/>
              <a:buChar char="•"/>
              <a:defRPr/>
            </a:lvl3pPr>
            <a:lvl4pPr marL="1828800" lvl="3" indent="-331469" algn="l">
              <a:lnSpc>
                <a:spcPct val="100000"/>
              </a:lnSpc>
              <a:spcBef>
                <a:spcPts val="300"/>
              </a:spcBef>
              <a:spcAft>
                <a:spcPts val="0"/>
              </a:spcAft>
              <a:buSzPts val="1620"/>
              <a:buChar char="–"/>
              <a:defRPr/>
            </a:lvl4pPr>
            <a:lvl5pPr marL="2286000" lvl="4" indent="-331470" algn="l">
              <a:lnSpc>
                <a:spcPct val="100000"/>
              </a:lnSpc>
              <a:spcBef>
                <a:spcPts val="300"/>
              </a:spcBef>
              <a:spcAft>
                <a:spcPts val="0"/>
              </a:spcAft>
              <a:buSzPts val="1620"/>
              <a:buChar char="•"/>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dirty="0"/>
          </a:p>
        </p:txBody>
      </p:sp>
      <p:sp>
        <p:nvSpPr>
          <p:cNvPr id="64" name="Google Shape;64;p13"/>
          <p:cNvSpPr txBox="1">
            <a:spLocks noGrp="1"/>
          </p:cNvSpPr>
          <p:nvPr>
            <p:ph type="title"/>
          </p:nvPr>
        </p:nvSpPr>
        <p:spPr>
          <a:xfrm>
            <a:off x="363538" y="440247"/>
            <a:ext cx="8416800" cy="4923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2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65"/>
        <p:cNvGrpSpPr/>
        <p:nvPr/>
      </p:nvGrpSpPr>
      <p:grpSpPr>
        <a:xfrm>
          <a:off x="0" y="0"/>
          <a:ext cx="0" cy="0"/>
          <a:chOff x="0" y="0"/>
          <a:chExt cx="0" cy="0"/>
        </a:xfrm>
      </p:grpSpPr>
      <p:sp>
        <p:nvSpPr>
          <p:cNvPr id="66" name="Google Shape;66;p14"/>
          <p:cNvSpPr txBox="1">
            <a:spLocks noGrp="1"/>
          </p:cNvSpPr>
          <p:nvPr>
            <p:ph type="body" idx="1"/>
          </p:nvPr>
        </p:nvSpPr>
        <p:spPr>
          <a:xfrm>
            <a:off x="363538" y="1280161"/>
            <a:ext cx="4132200" cy="3114600"/>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600"/>
              </a:spcBef>
              <a:spcAft>
                <a:spcPts val="0"/>
              </a:spcAft>
              <a:buSzPts val="1620"/>
              <a:buChar char="•"/>
              <a:defRPr>
                <a:latin typeface="Calibri" panose="020F0502020204030204" pitchFamily="34" charset="0"/>
                <a:ea typeface="Calibri" panose="020F0502020204030204" pitchFamily="34" charset="0"/>
                <a:cs typeface="Calibri" panose="020F0502020204030204" pitchFamily="34" charset="0"/>
              </a:defRPr>
            </a:lvl1pPr>
            <a:lvl2pPr marL="914400" lvl="1" indent="-331469" algn="l">
              <a:lnSpc>
                <a:spcPct val="100000"/>
              </a:lnSpc>
              <a:spcBef>
                <a:spcPts val="400"/>
              </a:spcBef>
              <a:spcAft>
                <a:spcPts val="0"/>
              </a:spcAft>
              <a:buSzPts val="1620"/>
              <a:buChar char="–"/>
              <a:defRPr/>
            </a:lvl2pPr>
            <a:lvl3pPr marL="1371600" lvl="2" indent="-331469" algn="l">
              <a:lnSpc>
                <a:spcPct val="100000"/>
              </a:lnSpc>
              <a:spcBef>
                <a:spcPts val="400"/>
              </a:spcBef>
              <a:spcAft>
                <a:spcPts val="0"/>
              </a:spcAft>
              <a:buSzPts val="1620"/>
              <a:buChar char="•"/>
              <a:defRPr/>
            </a:lvl3pPr>
            <a:lvl4pPr marL="1828800" lvl="3" indent="-331469" algn="l">
              <a:lnSpc>
                <a:spcPct val="100000"/>
              </a:lnSpc>
              <a:spcBef>
                <a:spcPts val="300"/>
              </a:spcBef>
              <a:spcAft>
                <a:spcPts val="0"/>
              </a:spcAft>
              <a:buSzPts val="1620"/>
              <a:buChar char="–"/>
              <a:defRPr/>
            </a:lvl4pPr>
            <a:lvl5pPr marL="2286000" lvl="4" indent="-331470" algn="l">
              <a:lnSpc>
                <a:spcPct val="100000"/>
              </a:lnSpc>
              <a:spcBef>
                <a:spcPts val="300"/>
              </a:spcBef>
              <a:spcAft>
                <a:spcPts val="0"/>
              </a:spcAft>
              <a:buSzPts val="1620"/>
              <a:buChar char="•"/>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dirty="0"/>
          </a:p>
        </p:txBody>
      </p:sp>
      <p:sp>
        <p:nvSpPr>
          <p:cNvPr id="67" name="Google Shape;67;p14"/>
          <p:cNvSpPr txBox="1">
            <a:spLocks noGrp="1"/>
          </p:cNvSpPr>
          <p:nvPr>
            <p:ph type="title"/>
          </p:nvPr>
        </p:nvSpPr>
        <p:spPr>
          <a:xfrm>
            <a:off x="363538" y="440247"/>
            <a:ext cx="8416800" cy="4923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2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14"/>
          <p:cNvSpPr txBox="1">
            <a:spLocks noGrp="1"/>
          </p:cNvSpPr>
          <p:nvPr>
            <p:ph type="body" idx="2"/>
          </p:nvPr>
        </p:nvSpPr>
        <p:spPr>
          <a:xfrm>
            <a:off x="4648059" y="1280161"/>
            <a:ext cx="4132200" cy="3114600"/>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600"/>
              </a:spcBef>
              <a:spcAft>
                <a:spcPts val="0"/>
              </a:spcAft>
              <a:buSzPts val="1620"/>
              <a:buChar char="•"/>
              <a:defRPr>
                <a:latin typeface="Calibri" panose="020F0502020204030204" pitchFamily="34" charset="0"/>
                <a:ea typeface="Calibri" panose="020F0502020204030204" pitchFamily="34" charset="0"/>
                <a:cs typeface="Calibri" panose="020F0502020204030204" pitchFamily="34" charset="0"/>
              </a:defRPr>
            </a:lvl1pPr>
            <a:lvl2pPr marL="914400" lvl="1" indent="-331469" algn="l">
              <a:lnSpc>
                <a:spcPct val="100000"/>
              </a:lnSpc>
              <a:spcBef>
                <a:spcPts val="400"/>
              </a:spcBef>
              <a:spcAft>
                <a:spcPts val="0"/>
              </a:spcAft>
              <a:buSzPts val="1620"/>
              <a:buChar char="–"/>
              <a:defRPr/>
            </a:lvl2pPr>
            <a:lvl3pPr marL="1371600" lvl="2" indent="-331469" algn="l">
              <a:lnSpc>
                <a:spcPct val="100000"/>
              </a:lnSpc>
              <a:spcBef>
                <a:spcPts val="400"/>
              </a:spcBef>
              <a:spcAft>
                <a:spcPts val="0"/>
              </a:spcAft>
              <a:buSzPts val="1620"/>
              <a:buChar char="•"/>
              <a:defRPr/>
            </a:lvl3pPr>
            <a:lvl4pPr marL="1828800" lvl="3" indent="-331469" algn="l">
              <a:lnSpc>
                <a:spcPct val="100000"/>
              </a:lnSpc>
              <a:spcBef>
                <a:spcPts val="300"/>
              </a:spcBef>
              <a:spcAft>
                <a:spcPts val="0"/>
              </a:spcAft>
              <a:buSzPts val="1620"/>
              <a:buChar char="–"/>
              <a:defRPr/>
            </a:lvl4pPr>
            <a:lvl5pPr marL="2286000" lvl="4" indent="-331470" algn="l">
              <a:lnSpc>
                <a:spcPct val="100000"/>
              </a:lnSpc>
              <a:spcBef>
                <a:spcPts val="300"/>
              </a:spcBef>
              <a:spcAft>
                <a:spcPts val="0"/>
              </a:spcAft>
              <a:buSzPts val="1620"/>
              <a:buChar char="•"/>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Subtitle and Content">
  <p:cSld name="Two Subtitle and Content">
    <p:spTree>
      <p:nvGrpSpPr>
        <p:cNvPr id="1" name="Shape 69"/>
        <p:cNvGrpSpPr/>
        <p:nvPr/>
      </p:nvGrpSpPr>
      <p:grpSpPr>
        <a:xfrm>
          <a:off x="0" y="0"/>
          <a:ext cx="0" cy="0"/>
          <a:chOff x="0" y="0"/>
          <a:chExt cx="0" cy="0"/>
        </a:xfrm>
      </p:grpSpPr>
      <p:sp>
        <p:nvSpPr>
          <p:cNvPr id="70" name="Google Shape;70;p15"/>
          <p:cNvSpPr txBox="1">
            <a:spLocks noGrp="1"/>
          </p:cNvSpPr>
          <p:nvPr>
            <p:ph type="body" idx="1"/>
          </p:nvPr>
        </p:nvSpPr>
        <p:spPr>
          <a:xfrm>
            <a:off x="363538" y="1554481"/>
            <a:ext cx="4133100" cy="2924100"/>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600"/>
              </a:spcBef>
              <a:spcAft>
                <a:spcPts val="0"/>
              </a:spcAft>
              <a:buSzPts val="1620"/>
              <a:buChar char="•"/>
              <a:defRPr>
                <a:latin typeface="Calibri" panose="020F0502020204030204" pitchFamily="34" charset="0"/>
                <a:ea typeface="Calibri" panose="020F0502020204030204" pitchFamily="34" charset="0"/>
                <a:cs typeface="Calibri" panose="020F0502020204030204" pitchFamily="34" charset="0"/>
              </a:defRPr>
            </a:lvl1pPr>
            <a:lvl2pPr marL="914400" lvl="1" indent="-331469" algn="l">
              <a:lnSpc>
                <a:spcPct val="100000"/>
              </a:lnSpc>
              <a:spcBef>
                <a:spcPts val="400"/>
              </a:spcBef>
              <a:spcAft>
                <a:spcPts val="0"/>
              </a:spcAft>
              <a:buSzPts val="1620"/>
              <a:buChar char="–"/>
              <a:defRPr/>
            </a:lvl2pPr>
            <a:lvl3pPr marL="1371600" lvl="2" indent="-331469" algn="l">
              <a:lnSpc>
                <a:spcPct val="100000"/>
              </a:lnSpc>
              <a:spcBef>
                <a:spcPts val="400"/>
              </a:spcBef>
              <a:spcAft>
                <a:spcPts val="0"/>
              </a:spcAft>
              <a:buSzPts val="1620"/>
              <a:buChar char="•"/>
              <a:defRPr/>
            </a:lvl3pPr>
            <a:lvl4pPr marL="1828800" lvl="3" indent="-331469" algn="l">
              <a:lnSpc>
                <a:spcPct val="100000"/>
              </a:lnSpc>
              <a:spcBef>
                <a:spcPts val="300"/>
              </a:spcBef>
              <a:spcAft>
                <a:spcPts val="0"/>
              </a:spcAft>
              <a:buSzPts val="1620"/>
              <a:buChar char="–"/>
              <a:defRPr/>
            </a:lvl4pPr>
            <a:lvl5pPr marL="2286000" lvl="4" indent="-331470" algn="l">
              <a:lnSpc>
                <a:spcPct val="100000"/>
              </a:lnSpc>
              <a:spcBef>
                <a:spcPts val="300"/>
              </a:spcBef>
              <a:spcAft>
                <a:spcPts val="0"/>
              </a:spcAft>
              <a:buSzPts val="1620"/>
              <a:buChar char="•"/>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dirty="0"/>
          </a:p>
        </p:txBody>
      </p:sp>
      <p:sp>
        <p:nvSpPr>
          <p:cNvPr id="71" name="Google Shape;71;p15"/>
          <p:cNvSpPr txBox="1">
            <a:spLocks noGrp="1"/>
          </p:cNvSpPr>
          <p:nvPr>
            <p:ph type="title"/>
          </p:nvPr>
        </p:nvSpPr>
        <p:spPr>
          <a:xfrm>
            <a:off x="363538" y="440165"/>
            <a:ext cx="8416800" cy="4923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2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15"/>
          <p:cNvSpPr txBox="1">
            <a:spLocks noGrp="1"/>
          </p:cNvSpPr>
          <p:nvPr>
            <p:ph type="body" idx="2"/>
          </p:nvPr>
        </p:nvSpPr>
        <p:spPr>
          <a:xfrm>
            <a:off x="363538" y="1146176"/>
            <a:ext cx="4133100" cy="3525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600"/>
              </a:spcBef>
              <a:spcAft>
                <a:spcPts val="0"/>
              </a:spcAft>
              <a:buSzPts val="2160"/>
              <a:buNone/>
              <a:defRPr sz="2400">
                <a:solidFill>
                  <a:schemeClr val="accent1"/>
                </a:solidFill>
                <a:latin typeface="Calibri"/>
                <a:ea typeface="Calibri"/>
                <a:cs typeface="Calibri"/>
                <a:sym typeface="Calibri"/>
              </a:defRPr>
            </a:lvl1pPr>
            <a:lvl2pPr marL="914400" lvl="1" indent="-228600" algn="l">
              <a:lnSpc>
                <a:spcPct val="100000"/>
              </a:lnSpc>
              <a:spcBef>
                <a:spcPts val="400"/>
              </a:spcBef>
              <a:spcAft>
                <a:spcPts val="0"/>
              </a:spcAft>
              <a:buSzPts val="1980"/>
              <a:buNone/>
              <a:defRPr sz="2200">
                <a:solidFill>
                  <a:schemeClr val="accent1"/>
                </a:solidFill>
                <a:latin typeface="Calibri"/>
                <a:ea typeface="Calibri"/>
                <a:cs typeface="Calibri"/>
                <a:sym typeface="Calibri"/>
              </a:defRPr>
            </a:lvl2pPr>
            <a:lvl3pPr marL="1371600" lvl="2" indent="-228600" algn="l">
              <a:lnSpc>
                <a:spcPct val="100000"/>
              </a:lnSpc>
              <a:spcBef>
                <a:spcPts val="400"/>
              </a:spcBef>
              <a:spcAft>
                <a:spcPts val="0"/>
              </a:spcAft>
              <a:buSzPts val="1980"/>
              <a:buNone/>
              <a:defRPr sz="2200">
                <a:solidFill>
                  <a:schemeClr val="accent1"/>
                </a:solidFill>
                <a:latin typeface="Calibri"/>
                <a:ea typeface="Calibri"/>
                <a:cs typeface="Calibri"/>
                <a:sym typeface="Calibri"/>
              </a:defRPr>
            </a:lvl3pPr>
            <a:lvl4pPr marL="1828800" lvl="3" indent="-228600" algn="l">
              <a:lnSpc>
                <a:spcPct val="100000"/>
              </a:lnSpc>
              <a:spcBef>
                <a:spcPts val="300"/>
              </a:spcBef>
              <a:spcAft>
                <a:spcPts val="0"/>
              </a:spcAft>
              <a:buSzPts val="1980"/>
              <a:buNone/>
              <a:defRPr sz="2200">
                <a:solidFill>
                  <a:schemeClr val="accent1"/>
                </a:solidFill>
                <a:latin typeface="Calibri"/>
                <a:ea typeface="Calibri"/>
                <a:cs typeface="Calibri"/>
                <a:sym typeface="Calibri"/>
              </a:defRPr>
            </a:lvl4pPr>
            <a:lvl5pPr marL="2286000" lvl="4" indent="-228600" algn="l">
              <a:lnSpc>
                <a:spcPct val="100000"/>
              </a:lnSpc>
              <a:spcBef>
                <a:spcPts val="300"/>
              </a:spcBef>
              <a:spcAft>
                <a:spcPts val="0"/>
              </a:spcAft>
              <a:buSzPts val="1980"/>
              <a:buNone/>
              <a:defRPr sz="2200">
                <a:solidFill>
                  <a:schemeClr val="accent1"/>
                </a:solidFill>
                <a:latin typeface="Calibri"/>
                <a:ea typeface="Calibri"/>
                <a:cs typeface="Calibri"/>
                <a:sym typeface="Calibri"/>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a:p>
        </p:txBody>
      </p:sp>
      <p:sp>
        <p:nvSpPr>
          <p:cNvPr id="73" name="Google Shape;73;p15"/>
          <p:cNvSpPr txBox="1">
            <a:spLocks noGrp="1"/>
          </p:cNvSpPr>
          <p:nvPr>
            <p:ph type="body" idx="3"/>
          </p:nvPr>
        </p:nvSpPr>
        <p:spPr>
          <a:xfrm>
            <a:off x="4647374" y="1554481"/>
            <a:ext cx="4133100" cy="2924100"/>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600"/>
              </a:spcBef>
              <a:spcAft>
                <a:spcPts val="0"/>
              </a:spcAft>
              <a:buSzPts val="1620"/>
              <a:buChar char="•"/>
              <a:defRPr>
                <a:latin typeface="Calibri" panose="020F0502020204030204" pitchFamily="34" charset="0"/>
                <a:ea typeface="Calibri" panose="020F0502020204030204" pitchFamily="34" charset="0"/>
                <a:cs typeface="Calibri" panose="020F0502020204030204" pitchFamily="34" charset="0"/>
              </a:defRPr>
            </a:lvl1pPr>
            <a:lvl2pPr marL="914400" lvl="1" indent="-331469" algn="l">
              <a:lnSpc>
                <a:spcPct val="100000"/>
              </a:lnSpc>
              <a:spcBef>
                <a:spcPts val="400"/>
              </a:spcBef>
              <a:spcAft>
                <a:spcPts val="0"/>
              </a:spcAft>
              <a:buSzPts val="1620"/>
              <a:buChar char="–"/>
              <a:defRPr/>
            </a:lvl2pPr>
            <a:lvl3pPr marL="1371600" lvl="2" indent="-331469" algn="l">
              <a:lnSpc>
                <a:spcPct val="100000"/>
              </a:lnSpc>
              <a:spcBef>
                <a:spcPts val="400"/>
              </a:spcBef>
              <a:spcAft>
                <a:spcPts val="0"/>
              </a:spcAft>
              <a:buSzPts val="1620"/>
              <a:buChar char="•"/>
              <a:defRPr/>
            </a:lvl3pPr>
            <a:lvl4pPr marL="1828800" lvl="3" indent="-331469" algn="l">
              <a:lnSpc>
                <a:spcPct val="100000"/>
              </a:lnSpc>
              <a:spcBef>
                <a:spcPts val="300"/>
              </a:spcBef>
              <a:spcAft>
                <a:spcPts val="0"/>
              </a:spcAft>
              <a:buSzPts val="1620"/>
              <a:buChar char="–"/>
              <a:defRPr/>
            </a:lvl4pPr>
            <a:lvl5pPr marL="2286000" lvl="4" indent="-331470" algn="l">
              <a:lnSpc>
                <a:spcPct val="100000"/>
              </a:lnSpc>
              <a:spcBef>
                <a:spcPts val="300"/>
              </a:spcBef>
              <a:spcAft>
                <a:spcPts val="0"/>
              </a:spcAft>
              <a:buSzPts val="1620"/>
              <a:buChar char="•"/>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dirty="0"/>
          </a:p>
        </p:txBody>
      </p:sp>
      <p:sp>
        <p:nvSpPr>
          <p:cNvPr id="74" name="Google Shape;74;p15"/>
          <p:cNvSpPr txBox="1">
            <a:spLocks noGrp="1"/>
          </p:cNvSpPr>
          <p:nvPr>
            <p:ph type="body" idx="4"/>
          </p:nvPr>
        </p:nvSpPr>
        <p:spPr>
          <a:xfrm>
            <a:off x="4647374" y="1146176"/>
            <a:ext cx="4133100" cy="3525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600"/>
              </a:spcBef>
              <a:spcAft>
                <a:spcPts val="0"/>
              </a:spcAft>
              <a:buSzPts val="2160"/>
              <a:buNone/>
              <a:defRPr sz="2400">
                <a:solidFill>
                  <a:schemeClr val="accent1"/>
                </a:solidFill>
                <a:latin typeface="Calibri"/>
                <a:ea typeface="Calibri"/>
                <a:cs typeface="Calibri"/>
                <a:sym typeface="Calibri"/>
              </a:defRPr>
            </a:lvl1pPr>
            <a:lvl2pPr marL="914400" lvl="1" indent="-228600" algn="l">
              <a:lnSpc>
                <a:spcPct val="100000"/>
              </a:lnSpc>
              <a:spcBef>
                <a:spcPts val="400"/>
              </a:spcBef>
              <a:spcAft>
                <a:spcPts val="0"/>
              </a:spcAft>
              <a:buSzPts val="1980"/>
              <a:buNone/>
              <a:defRPr sz="2200">
                <a:solidFill>
                  <a:schemeClr val="accent1"/>
                </a:solidFill>
                <a:latin typeface="Calibri"/>
                <a:ea typeface="Calibri"/>
                <a:cs typeface="Calibri"/>
                <a:sym typeface="Calibri"/>
              </a:defRPr>
            </a:lvl2pPr>
            <a:lvl3pPr marL="1371600" lvl="2" indent="-228600" algn="l">
              <a:lnSpc>
                <a:spcPct val="100000"/>
              </a:lnSpc>
              <a:spcBef>
                <a:spcPts val="400"/>
              </a:spcBef>
              <a:spcAft>
                <a:spcPts val="0"/>
              </a:spcAft>
              <a:buSzPts val="1980"/>
              <a:buNone/>
              <a:defRPr sz="2200">
                <a:solidFill>
                  <a:schemeClr val="accent1"/>
                </a:solidFill>
                <a:latin typeface="Calibri"/>
                <a:ea typeface="Calibri"/>
                <a:cs typeface="Calibri"/>
                <a:sym typeface="Calibri"/>
              </a:defRPr>
            </a:lvl3pPr>
            <a:lvl4pPr marL="1828800" lvl="3" indent="-228600" algn="l">
              <a:lnSpc>
                <a:spcPct val="100000"/>
              </a:lnSpc>
              <a:spcBef>
                <a:spcPts val="300"/>
              </a:spcBef>
              <a:spcAft>
                <a:spcPts val="0"/>
              </a:spcAft>
              <a:buSzPts val="1980"/>
              <a:buNone/>
              <a:defRPr sz="2200">
                <a:solidFill>
                  <a:schemeClr val="accent1"/>
                </a:solidFill>
                <a:latin typeface="Calibri"/>
                <a:ea typeface="Calibri"/>
                <a:cs typeface="Calibri"/>
                <a:sym typeface="Calibri"/>
              </a:defRPr>
            </a:lvl4pPr>
            <a:lvl5pPr marL="2286000" lvl="4" indent="-228600" algn="l">
              <a:lnSpc>
                <a:spcPct val="100000"/>
              </a:lnSpc>
              <a:spcBef>
                <a:spcPts val="300"/>
              </a:spcBef>
              <a:spcAft>
                <a:spcPts val="0"/>
              </a:spcAft>
              <a:buSzPts val="1980"/>
              <a:buNone/>
              <a:defRPr sz="2200">
                <a:solidFill>
                  <a:schemeClr val="accent1"/>
                </a:solidFill>
                <a:latin typeface="Calibri"/>
                <a:ea typeface="Calibri"/>
                <a:cs typeface="Calibri"/>
                <a:sym typeface="Calibri"/>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Image and Takeaway (right)">
  <p:cSld name="Image and Takeaway (right)">
    <p:spTree>
      <p:nvGrpSpPr>
        <p:cNvPr id="1" name="Shape 75"/>
        <p:cNvGrpSpPr/>
        <p:nvPr/>
      </p:nvGrpSpPr>
      <p:grpSpPr>
        <a:xfrm>
          <a:off x="0" y="0"/>
          <a:ext cx="0" cy="0"/>
          <a:chOff x="0" y="0"/>
          <a:chExt cx="0" cy="0"/>
        </a:xfrm>
      </p:grpSpPr>
      <p:sp>
        <p:nvSpPr>
          <p:cNvPr id="76" name="Google Shape;76;p16"/>
          <p:cNvSpPr>
            <a:spLocks noGrp="1"/>
          </p:cNvSpPr>
          <p:nvPr>
            <p:ph type="pic" idx="2"/>
          </p:nvPr>
        </p:nvSpPr>
        <p:spPr>
          <a:xfrm>
            <a:off x="1" y="1007707"/>
            <a:ext cx="6026700" cy="3551700"/>
          </a:xfrm>
          <a:prstGeom prst="rect">
            <a:avLst/>
          </a:prstGeom>
          <a:noFill/>
          <a:ln>
            <a:noFill/>
          </a:ln>
        </p:spPr>
        <p:txBody>
          <a:bodyPr/>
          <a:lstStyle/>
          <a:p>
            <a:endParaRPr lang="en-US"/>
          </a:p>
        </p:txBody>
      </p:sp>
      <p:sp>
        <p:nvSpPr>
          <p:cNvPr id="77" name="Google Shape;77;p16"/>
          <p:cNvSpPr txBox="1">
            <a:spLocks noGrp="1"/>
          </p:cNvSpPr>
          <p:nvPr>
            <p:ph type="body" idx="1"/>
          </p:nvPr>
        </p:nvSpPr>
        <p:spPr>
          <a:xfrm>
            <a:off x="6069992" y="1008064"/>
            <a:ext cx="3074100" cy="3551100"/>
          </a:xfrm>
          <a:prstGeom prst="rect">
            <a:avLst/>
          </a:prstGeom>
          <a:solidFill>
            <a:schemeClr val="accent1"/>
          </a:solidFill>
          <a:ln>
            <a:noFill/>
          </a:ln>
        </p:spPr>
        <p:txBody>
          <a:bodyPr spcFirstLastPara="1" wrap="square" lIns="182875" tIns="45700" rIns="274300" bIns="45700" anchor="ctr" anchorCtr="0">
            <a:noAutofit/>
          </a:bodyPr>
          <a:lstStyle>
            <a:lvl1pPr marL="457200" lvl="0" indent="-228600" algn="l">
              <a:lnSpc>
                <a:spcPct val="100000"/>
              </a:lnSpc>
              <a:spcBef>
                <a:spcPts val="600"/>
              </a:spcBef>
              <a:spcAft>
                <a:spcPts val="0"/>
              </a:spcAft>
              <a:buSzPts val="1980"/>
              <a:buNone/>
              <a:defRPr sz="2200">
                <a:solidFill>
                  <a:schemeClr val="lt1"/>
                </a:solidFill>
                <a:latin typeface="Calibri" panose="020F0502020204030204" pitchFamily="34" charset="0"/>
                <a:ea typeface="Calibri" panose="020F0502020204030204" pitchFamily="34" charset="0"/>
                <a:cs typeface="Calibri" panose="020F0502020204030204" pitchFamily="34" charset="0"/>
              </a:defRPr>
            </a:lvl1pPr>
            <a:lvl2pPr marL="914400" lvl="1" indent="-342900" algn="l">
              <a:lnSpc>
                <a:spcPct val="100000"/>
              </a:lnSpc>
              <a:spcBef>
                <a:spcPts val="400"/>
              </a:spcBef>
              <a:spcAft>
                <a:spcPts val="0"/>
              </a:spcAft>
              <a:buClr>
                <a:schemeClr val="lt1"/>
              </a:buClr>
              <a:buSzPts val="1800"/>
              <a:buChar char="–"/>
              <a:defRPr sz="2000">
                <a:solidFill>
                  <a:schemeClr val="lt1"/>
                </a:solidFill>
              </a:defRPr>
            </a:lvl2pPr>
            <a:lvl3pPr marL="1371600" lvl="2" indent="-331469" algn="l">
              <a:lnSpc>
                <a:spcPct val="100000"/>
              </a:lnSpc>
              <a:spcBef>
                <a:spcPts val="400"/>
              </a:spcBef>
              <a:spcAft>
                <a:spcPts val="0"/>
              </a:spcAft>
              <a:buClr>
                <a:schemeClr val="lt1"/>
              </a:buClr>
              <a:buSzPts val="1620"/>
              <a:buChar char="•"/>
              <a:defRPr sz="1800">
                <a:solidFill>
                  <a:schemeClr val="lt1"/>
                </a:solidFill>
              </a:defRPr>
            </a:lvl3pPr>
            <a:lvl4pPr marL="1828800" lvl="3" indent="-320039" algn="l">
              <a:lnSpc>
                <a:spcPct val="100000"/>
              </a:lnSpc>
              <a:spcBef>
                <a:spcPts val="300"/>
              </a:spcBef>
              <a:spcAft>
                <a:spcPts val="0"/>
              </a:spcAft>
              <a:buClr>
                <a:schemeClr val="lt1"/>
              </a:buClr>
              <a:buSzPts val="1440"/>
              <a:buChar char="–"/>
              <a:defRPr sz="1600">
                <a:solidFill>
                  <a:schemeClr val="lt1"/>
                </a:solidFill>
              </a:defRPr>
            </a:lvl4pPr>
            <a:lvl5pPr marL="2286000" lvl="4" indent="-308610" algn="l">
              <a:lnSpc>
                <a:spcPct val="100000"/>
              </a:lnSpc>
              <a:spcBef>
                <a:spcPts val="300"/>
              </a:spcBef>
              <a:spcAft>
                <a:spcPts val="0"/>
              </a:spcAft>
              <a:buClr>
                <a:schemeClr val="lt1"/>
              </a:buClr>
              <a:buSzPts val="1260"/>
              <a:buChar char="•"/>
              <a:defRPr sz="1400">
                <a:solidFill>
                  <a:schemeClr val="lt1"/>
                </a:solidFill>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dirty="0"/>
          </a:p>
        </p:txBody>
      </p:sp>
      <p:sp>
        <p:nvSpPr>
          <p:cNvPr id="78" name="Google Shape;78;p16"/>
          <p:cNvSpPr txBox="1">
            <a:spLocks noGrp="1"/>
          </p:cNvSpPr>
          <p:nvPr>
            <p:ph type="title"/>
          </p:nvPr>
        </p:nvSpPr>
        <p:spPr>
          <a:xfrm>
            <a:off x="363539" y="440247"/>
            <a:ext cx="8416800" cy="4923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2600"/>
              <a:buFont typeface="Calibri"/>
              <a:buNone/>
              <a:defRPr sz="26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keaway (bottom)">
  <p:cSld name="Takeaway (bottom)">
    <p:spTree>
      <p:nvGrpSpPr>
        <p:cNvPr id="1" name="Shape 79"/>
        <p:cNvGrpSpPr/>
        <p:nvPr/>
      </p:nvGrpSpPr>
      <p:grpSpPr>
        <a:xfrm>
          <a:off x="0" y="0"/>
          <a:ext cx="0" cy="0"/>
          <a:chOff x="0" y="0"/>
          <a:chExt cx="0" cy="0"/>
        </a:xfrm>
      </p:grpSpPr>
      <p:sp>
        <p:nvSpPr>
          <p:cNvPr id="80" name="Google Shape;80;p17"/>
          <p:cNvSpPr txBox="1">
            <a:spLocks noGrp="1"/>
          </p:cNvSpPr>
          <p:nvPr>
            <p:ph type="body" idx="1"/>
          </p:nvPr>
        </p:nvSpPr>
        <p:spPr>
          <a:xfrm>
            <a:off x="0" y="3908120"/>
            <a:ext cx="9144000" cy="651300"/>
          </a:xfrm>
          <a:prstGeom prst="rect">
            <a:avLst/>
          </a:prstGeom>
          <a:solidFill>
            <a:schemeClr val="accent1"/>
          </a:solidFill>
          <a:ln>
            <a:noFill/>
          </a:ln>
        </p:spPr>
        <p:txBody>
          <a:bodyPr spcFirstLastPara="1" wrap="square" lIns="274300" tIns="91425" rIns="274300" bIns="91425" anchor="ctr" anchorCtr="0">
            <a:noAutofit/>
          </a:bodyPr>
          <a:lstStyle>
            <a:lvl1pPr marL="457200" lvl="0" indent="-228600" algn="ctr">
              <a:lnSpc>
                <a:spcPct val="100000"/>
              </a:lnSpc>
              <a:spcBef>
                <a:spcPts val="600"/>
              </a:spcBef>
              <a:spcAft>
                <a:spcPts val="0"/>
              </a:spcAft>
              <a:buSzPts val="1800"/>
              <a:buNone/>
              <a:defRPr sz="2000">
                <a:solidFill>
                  <a:schemeClr val="lt1"/>
                </a:solidFill>
                <a:latin typeface="Calibri" panose="020F0502020204030204" pitchFamily="34" charset="0"/>
                <a:ea typeface="Calibri" panose="020F0502020204030204" pitchFamily="34" charset="0"/>
                <a:cs typeface="Calibri" panose="020F0502020204030204" pitchFamily="34" charset="0"/>
              </a:defRPr>
            </a:lvl1pPr>
            <a:lvl2pPr marL="914400" lvl="1" indent="-331469" algn="l">
              <a:lnSpc>
                <a:spcPct val="100000"/>
              </a:lnSpc>
              <a:spcBef>
                <a:spcPts val="400"/>
              </a:spcBef>
              <a:spcAft>
                <a:spcPts val="0"/>
              </a:spcAft>
              <a:buSzPts val="1620"/>
              <a:buChar char="–"/>
              <a:defRPr/>
            </a:lvl2pPr>
            <a:lvl3pPr marL="1371600" lvl="2" indent="-331469" algn="l">
              <a:lnSpc>
                <a:spcPct val="100000"/>
              </a:lnSpc>
              <a:spcBef>
                <a:spcPts val="400"/>
              </a:spcBef>
              <a:spcAft>
                <a:spcPts val="0"/>
              </a:spcAft>
              <a:buSzPts val="1620"/>
              <a:buChar char="•"/>
              <a:defRPr/>
            </a:lvl3pPr>
            <a:lvl4pPr marL="1828800" lvl="3" indent="-331469" algn="l">
              <a:lnSpc>
                <a:spcPct val="100000"/>
              </a:lnSpc>
              <a:spcBef>
                <a:spcPts val="300"/>
              </a:spcBef>
              <a:spcAft>
                <a:spcPts val="0"/>
              </a:spcAft>
              <a:buSzPts val="1620"/>
              <a:buChar char="–"/>
              <a:defRPr/>
            </a:lvl4pPr>
            <a:lvl5pPr marL="2286000" lvl="4" indent="-331470" algn="l">
              <a:lnSpc>
                <a:spcPct val="100000"/>
              </a:lnSpc>
              <a:spcBef>
                <a:spcPts val="300"/>
              </a:spcBef>
              <a:spcAft>
                <a:spcPts val="0"/>
              </a:spcAft>
              <a:buSzPts val="1620"/>
              <a:buChar char="•"/>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dirty="0"/>
          </a:p>
        </p:txBody>
      </p:sp>
      <p:sp>
        <p:nvSpPr>
          <p:cNvPr id="81" name="Google Shape;81;p17"/>
          <p:cNvSpPr txBox="1">
            <a:spLocks noGrp="1"/>
          </p:cNvSpPr>
          <p:nvPr>
            <p:ph type="body" idx="2"/>
          </p:nvPr>
        </p:nvSpPr>
        <p:spPr>
          <a:xfrm>
            <a:off x="363539" y="1280160"/>
            <a:ext cx="8416800" cy="2424000"/>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600"/>
              </a:spcBef>
              <a:spcAft>
                <a:spcPts val="0"/>
              </a:spcAft>
              <a:buSzPts val="1620"/>
              <a:buChar char="•"/>
              <a:defRPr>
                <a:latin typeface="Calibri" panose="020F0502020204030204" pitchFamily="34" charset="0"/>
                <a:ea typeface="Calibri" panose="020F0502020204030204" pitchFamily="34" charset="0"/>
                <a:cs typeface="Calibri" panose="020F0502020204030204" pitchFamily="34" charset="0"/>
              </a:defRPr>
            </a:lvl1pPr>
            <a:lvl2pPr marL="914400" lvl="1" indent="-331469" algn="l">
              <a:lnSpc>
                <a:spcPct val="100000"/>
              </a:lnSpc>
              <a:spcBef>
                <a:spcPts val="400"/>
              </a:spcBef>
              <a:spcAft>
                <a:spcPts val="0"/>
              </a:spcAft>
              <a:buSzPts val="1620"/>
              <a:buChar char="–"/>
              <a:defRPr/>
            </a:lvl2pPr>
            <a:lvl3pPr marL="1371600" lvl="2" indent="-331469" algn="l">
              <a:lnSpc>
                <a:spcPct val="100000"/>
              </a:lnSpc>
              <a:spcBef>
                <a:spcPts val="400"/>
              </a:spcBef>
              <a:spcAft>
                <a:spcPts val="0"/>
              </a:spcAft>
              <a:buSzPts val="1620"/>
              <a:buChar char="•"/>
              <a:defRPr/>
            </a:lvl3pPr>
            <a:lvl4pPr marL="1828800" lvl="3" indent="-331469" algn="l">
              <a:lnSpc>
                <a:spcPct val="100000"/>
              </a:lnSpc>
              <a:spcBef>
                <a:spcPts val="300"/>
              </a:spcBef>
              <a:spcAft>
                <a:spcPts val="0"/>
              </a:spcAft>
              <a:buSzPts val="1620"/>
              <a:buChar char="–"/>
              <a:defRPr/>
            </a:lvl4pPr>
            <a:lvl5pPr marL="2286000" lvl="4" indent="-331470" algn="l">
              <a:lnSpc>
                <a:spcPct val="100000"/>
              </a:lnSpc>
              <a:spcBef>
                <a:spcPts val="300"/>
              </a:spcBef>
              <a:spcAft>
                <a:spcPts val="0"/>
              </a:spcAft>
              <a:buSzPts val="1620"/>
              <a:buChar char="•"/>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dirty="0"/>
          </a:p>
        </p:txBody>
      </p:sp>
      <p:sp>
        <p:nvSpPr>
          <p:cNvPr id="82" name="Google Shape;82;p17"/>
          <p:cNvSpPr txBox="1">
            <a:spLocks noGrp="1"/>
          </p:cNvSpPr>
          <p:nvPr>
            <p:ph type="title"/>
          </p:nvPr>
        </p:nvSpPr>
        <p:spPr>
          <a:xfrm>
            <a:off x="363538" y="440165"/>
            <a:ext cx="8416800" cy="4923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26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ubtitle and Takeaway">
  <p:cSld name="Subtitle and Takeaway">
    <p:spTree>
      <p:nvGrpSpPr>
        <p:cNvPr id="1" name="Shape 83"/>
        <p:cNvGrpSpPr/>
        <p:nvPr/>
      </p:nvGrpSpPr>
      <p:grpSpPr>
        <a:xfrm>
          <a:off x="0" y="0"/>
          <a:ext cx="0" cy="0"/>
          <a:chOff x="0" y="0"/>
          <a:chExt cx="0" cy="0"/>
        </a:xfrm>
      </p:grpSpPr>
      <p:sp>
        <p:nvSpPr>
          <p:cNvPr id="84" name="Google Shape;84;p18"/>
          <p:cNvSpPr/>
          <p:nvPr/>
        </p:nvSpPr>
        <p:spPr>
          <a:xfrm>
            <a:off x="0" y="1007705"/>
            <a:ext cx="9144000" cy="2856600"/>
          </a:xfrm>
          <a:prstGeom prst="rect">
            <a:avLst/>
          </a:prstGeom>
          <a:solidFill>
            <a:srgbClr val="E1E1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21" dirty="0">
              <a:solidFill>
                <a:srgbClr val="FFFFFF"/>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85" name="Google Shape;85;p18"/>
          <p:cNvSpPr txBox="1">
            <a:spLocks noGrp="1"/>
          </p:cNvSpPr>
          <p:nvPr>
            <p:ph type="body" idx="1"/>
          </p:nvPr>
        </p:nvSpPr>
        <p:spPr>
          <a:xfrm>
            <a:off x="0" y="3908120"/>
            <a:ext cx="9144000" cy="651300"/>
          </a:xfrm>
          <a:prstGeom prst="rect">
            <a:avLst/>
          </a:prstGeom>
          <a:solidFill>
            <a:schemeClr val="accent1"/>
          </a:solidFill>
          <a:ln>
            <a:noFill/>
          </a:ln>
        </p:spPr>
        <p:txBody>
          <a:bodyPr spcFirstLastPara="1" wrap="square" lIns="274300" tIns="91425" rIns="274300" bIns="91425" anchor="ctr" anchorCtr="0">
            <a:noAutofit/>
          </a:bodyPr>
          <a:lstStyle>
            <a:lvl1pPr marL="457200" lvl="0" indent="-228600" algn="ctr">
              <a:lnSpc>
                <a:spcPct val="100000"/>
              </a:lnSpc>
              <a:spcBef>
                <a:spcPts val="600"/>
              </a:spcBef>
              <a:spcAft>
                <a:spcPts val="0"/>
              </a:spcAft>
              <a:buSzPts val="1800"/>
              <a:buNone/>
              <a:defRPr sz="2000">
                <a:solidFill>
                  <a:schemeClr val="lt1"/>
                </a:solidFill>
                <a:latin typeface="Calibri" panose="020F0502020204030204" pitchFamily="34" charset="0"/>
                <a:ea typeface="Calibri" panose="020F0502020204030204" pitchFamily="34" charset="0"/>
                <a:cs typeface="Calibri" panose="020F0502020204030204" pitchFamily="34" charset="0"/>
              </a:defRPr>
            </a:lvl1pPr>
            <a:lvl2pPr marL="914400" lvl="1" indent="-331469" algn="l">
              <a:lnSpc>
                <a:spcPct val="100000"/>
              </a:lnSpc>
              <a:spcBef>
                <a:spcPts val="400"/>
              </a:spcBef>
              <a:spcAft>
                <a:spcPts val="0"/>
              </a:spcAft>
              <a:buSzPts val="1620"/>
              <a:buChar char="–"/>
              <a:defRPr/>
            </a:lvl2pPr>
            <a:lvl3pPr marL="1371600" lvl="2" indent="-331469" algn="l">
              <a:lnSpc>
                <a:spcPct val="100000"/>
              </a:lnSpc>
              <a:spcBef>
                <a:spcPts val="400"/>
              </a:spcBef>
              <a:spcAft>
                <a:spcPts val="0"/>
              </a:spcAft>
              <a:buSzPts val="1620"/>
              <a:buChar char="•"/>
              <a:defRPr/>
            </a:lvl3pPr>
            <a:lvl4pPr marL="1828800" lvl="3" indent="-331469" algn="l">
              <a:lnSpc>
                <a:spcPct val="100000"/>
              </a:lnSpc>
              <a:spcBef>
                <a:spcPts val="300"/>
              </a:spcBef>
              <a:spcAft>
                <a:spcPts val="0"/>
              </a:spcAft>
              <a:buSzPts val="1620"/>
              <a:buChar char="–"/>
              <a:defRPr/>
            </a:lvl4pPr>
            <a:lvl5pPr marL="2286000" lvl="4" indent="-331470" algn="l">
              <a:lnSpc>
                <a:spcPct val="100000"/>
              </a:lnSpc>
              <a:spcBef>
                <a:spcPts val="300"/>
              </a:spcBef>
              <a:spcAft>
                <a:spcPts val="0"/>
              </a:spcAft>
              <a:buSzPts val="1620"/>
              <a:buChar char="•"/>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dirty="0"/>
          </a:p>
        </p:txBody>
      </p:sp>
      <p:sp>
        <p:nvSpPr>
          <p:cNvPr id="86" name="Google Shape;86;p18"/>
          <p:cNvSpPr txBox="1">
            <a:spLocks noGrp="1"/>
          </p:cNvSpPr>
          <p:nvPr>
            <p:ph type="body" idx="2"/>
          </p:nvPr>
        </p:nvSpPr>
        <p:spPr>
          <a:xfrm>
            <a:off x="363539" y="1554481"/>
            <a:ext cx="8416800" cy="2203200"/>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600"/>
              </a:spcBef>
              <a:spcAft>
                <a:spcPts val="0"/>
              </a:spcAft>
              <a:buSzPts val="1620"/>
              <a:buChar char="•"/>
              <a:defRPr>
                <a:latin typeface="Calibri" panose="020F0502020204030204" pitchFamily="34" charset="0"/>
                <a:ea typeface="Calibri" panose="020F0502020204030204" pitchFamily="34" charset="0"/>
                <a:cs typeface="Calibri" panose="020F0502020204030204" pitchFamily="34" charset="0"/>
              </a:defRPr>
            </a:lvl1pPr>
            <a:lvl2pPr marL="914400" lvl="1" indent="-331469" algn="l">
              <a:lnSpc>
                <a:spcPct val="100000"/>
              </a:lnSpc>
              <a:spcBef>
                <a:spcPts val="400"/>
              </a:spcBef>
              <a:spcAft>
                <a:spcPts val="0"/>
              </a:spcAft>
              <a:buSzPts val="1620"/>
              <a:buChar char="–"/>
              <a:defRPr/>
            </a:lvl2pPr>
            <a:lvl3pPr marL="1371600" lvl="2" indent="-331469" algn="l">
              <a:lnSpc>
                <a:spcPct val="100000"/>
              </a:lnSpc>
              <a:spcBef>
                <a:spcPts val="400"/>
              </a:spcBef>
              <a:spcAft>
                <a:spcPts val="0"/>
              </a:spcAft>
              <a:buSzPts val="1620"/>
              <a:buChar char="•"/>
              <a:defRPr/>
            </a:lvl3pPr>
            <a:lvl4pPr marL="1828800" lvl="3" indent="-331469" algn="l">
              <a:lnSpc>
                <a:spcPct val="100000"/>
              </a:lnSpc>
              <a:spcBef>
                <a:spcPts val="300"/>
              </a:spcBef>
              <a:spcAft>
                <a:spcPts val="0"/>
              </a:spcAft>
              <a:buSzPts val="1620"/>
              <a:buChar char="–"/>
              <a:defRPr/>
            </a:lvl4pPr>
            <a:lvl5pPr marL="2286000" lvl="4" indent="-331470" algn="l">
              <a:lnSpc>
                <a:spcPct val="100000"/>
              </a:lnSpc>
              <a:spcBef>
                <a:spcPts val="300"/>
              </a:spcBef>
              <a:spcAft>
                <a:spcPts val="0"/>
              </a:spcAft>
              <a:buSzPts val="1620"/>
              <a:buChar char="•"/>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dirty="0"/>
          </a:p>
        </p:txBody>
      </p:sp>
      <p:sp>
        <p:nvSpPr>
          <p:cNvPr id="87" name="Google Shape;87;p18"/>
          <p:cNvSpPr txBox="1">
            <a:spLocks noGrp="1"/>
          </p:cNvSpPr>
          <p:nvPr>
            <p:ph type="title"/>
          </p:nvPr>
        </p:nvSpPr>
        <p:spPr>
          <a:xfrm>
            <a:off x="363538" y="440165"/>
            <a:ext cx="8416800" cy="4923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26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18"/>
          <p:cNvSpPr txBox="1">
            <a:spLocks noGrp="1"/>
          </p:cNvSpPr>
          <p:nvPr>
            <p:ph type="body" idx="3"/>
          </p:nvPr>
        </p:nvSpPr>
        <p:spPr>
          <a:xfrm>
            <a:off x="363539" y="1146176"/>
            <a:ext cx="8234400" cy="3525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600"/>
              </a:spcBef>
              <a:spcAft>
                <a:spcPts val="0"/>
              </a:spcAft>
              <a:buSzPts val="2160"/>
              <a:buNone/>
              <a:defRPr sz="2400">
                <a:solidFill>
                  <a:schemeClr val="accent1"/>
                </a:solidFill>
                <a:latin typeface="Calibri"/>
                <a:ea typeface="Calibri"/>
                <a:cs typeface="Calibri"/>
                <a:sym typeface="Calibri"/>
              </a:defRPr>
            </a:lvl1pPr>
            <a:lvl2pPr marL="914400" lvl="1" indent="-228600" algn="l">
              <a:lnSpc>
                <a:spcPct val="100000"/>
              </a:lnSpc>
              <a:spcBef>
                <a:spcPts val="400"/>
              </a:spcBef>
              <a:spcAft>
                <a:spcPts val="0"/>
              </a:spcAft>
              <a:buSzPts val="2160"/>
              <a:buNone/>
              <a:defRPr sz="2400">
                <a:solidFill>
                  <a:schemeClr val="accent1"/>
                </a:solidFill>
                <a:latin typeface="Calibri"/>
                <a:ea typeface="Calibri"/>
                <a:cs typeface="Calibri"/>
                <a:sym typeface="Calibri"/>
              </a:defRPr>
            </a:lvl2pPr>
            <a:lvl3pPr marL="1371600" lvl="2" indent="-228600" algn="l">
              <a:lnSpc>
                <a:spcPct val="100000"/>
              </a:lnSpc>
              <a:spcBef>
                <a:spcPts val="400"/>
              </a:spcBef>
              <a:spcAft>
                <a:spcPts val="0"/>
              </a:spcAft>
              <a:buSzPts val="2160"/>
              <a:buNone/>
              <a:defRPr sz="2400">
                <a:solidFill>
                  <a:schemeClr val="accent1"/>
                </a:solidFill>
                <a:latin typeface="Calibri"/>
                <a:ea typeface="Calibri"/>
                <a:cs typeface="Calibri"/>
                <a:sym typeface="Calibri"/>
              </a:defRPr>
            </a:lvl3pPr>
            <a:lvl4pPr marL="1828800" lvl="3" indent="-228600" algn="l">
              <a:lnSpc>
                <a:spcPct val="100000"/>
              </a:lnSpc>
              <a:spcBef>
                <a:spcPts val="300"/>
              </a:spcBef>
              <a:spcAft>
                <a:spcPts val="0"/>
              </a:spcAft>
              <a:buSzPts val="2160"/>
              <a:buNone/>
              <a:defRPr sz="2400">
                <a:solidFill>
                  <a:schemeClr val="accent1"/>
                </a:solidFill>
                <a:latin typeface="Calibri"/>
                <a:ea typeface="Calibri"/>
                <a:cs typeface="Calibri"/>
                <a:sym typeface="Calibri"/>
              </a:defRPr>
            </a:lvl4pPr>
            <a:lvl5pPr marL="2286000" lvl="4" indent="-228600" algn="l">
              <a:lnSpc>
                <a:spcPct val="100000"/>
              </a:lnSpc>
              <a:spcBef>
                <a:spcPts val="300"/>
              </a:spcBef>
              <a:spcAft>
                <a:spcPts val="0"/>
              </a:spcAft>
              <a:buSzPts val="2160"/>
              <a:buNone/>
              <a:defRPr sz="2400">
                <a:solidFill>
                  <a:schemeClr val="accent1"/>
                </a:solidFill>
                <a:latin typeface="Calibri"/>
                <a:ea typeface="Calibri"/>
                <a:cs typeface="Calibri"/>
                <a:sym typeface="Calibri"/>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and Takeaway (left)">
  <p:cSld name="Content and Takeaway (left)">
    <p:spTree>
      <p:nvGrpSpPr>
        <p:cNvPr id="1" name="Shape 89"/>
        <p:cNvGrpSpPr/>
        <p:nvPr/>
      </p:nvGrpSpPr>
      <p:grpSpPr>
        <a:xfrm>
          <a:off x="0" y="0"/>
          <a:ext cx="0" cy="0"/>
          <a:chOff x="0" y="0"/>
          <a:chExt cx="0" cy="0"/>
        </a:xfrm>
      </p:grpSpPr>
      <p:sp>
        <p:nvSpPr>
          <p:cNvPr id="90" name="Google Shape;90;p19"/>
          <p:cNvSpPr/>
          <p:nvPr/>
        </p:nvSpPr>
        <p:spPr>
          <a:xfrm>
            <a:off x="2589069" y="1007707"/>
            <a:ext cx="6555000" cy="3551700"/>
          </a:xfrm>
          <a:prstGeom prst="rect">
            <a:avLst/>
          </a:prstGeom>
          <a:solidFill>
            <a:srgbClr val="E1E1E3"/>
          </a:solidFill>
          <a:ln>
            <a:noFill/>
          </a:ln>
        </p:spPr>
        <p:txBody>
          <a:bodyPr spcFirstLastPara="1" wrap="square" lIns="0" tIns="0" rIns="0" bIns="45700" anchor="ctr" anchorCtr="0">
            <a:noAutofit/>
          </a:bodyPr>
          <a:lstStyle/>
          <a:p>
            <a:pPr marL="0" marR="0" lvl="0" indent="0" algn="ctr" rtl="0">
              <a:spcBef>
                <a:spcPts val="0"/>
              </a:spcBef>
              <a:spcAft>
                <a:spcPts val="0"/>
              </a:spcAft>
              <a:buNone/>
            </a:pPr>
            <a:endParaRPr sz="521" dirty="0">
              <a:solidFill>
                <a:srgbClr val="FFFFFF"/>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91" name="Google Shape;91;p19"/>
          <p:cNvSpPr txBox="1">
            <a:spLocks noGrp="1"/>
          </p:cNvSpPr>
          <p:nvPr>
            <p:ph type="body" idx="1"/>
          </p:nvPr>
        </p:nvSpPr>
        <p:spPr>
          <a:xfrm>
            <a:off x="1" y="1007707"/>
            <a:ext cx="2556300" cy="3551700"/>
          </a:xfrm>
          <a:prstGeom prst="rect">
            <a:avLst/>
          </a:prstGeom>
          <a:solidFill>
            <a:schemeClr val="accent1"/>
          </a:solidFill>
          <a:ln>
            <a:noFill/>
          </a:ln>
        </p:spPr>
        <p:txBody>
          <a:bodyPr spcFirstLastPara="1" wrap="square" lIns="274300" tIns="137150" rIns="91425" bIns="182875" anchor="ctr" anchorCtr="0">
            <a:noAutofit/>
          </a:bodyPr>
          <a:lstStyle>
            <a:lvl1pPr marL="457200" lvl="0" indent="-228600" algn="l">
              <a:lnSpc>
                <a:spcPct val="100000"/>
              </a:lnSpc>
              <a:spcBef>
                <a:spcPts val="600"/>
              </a:spcBef>
              <a:spcAft>
                <a:spcPts val="0"/>
              </a:spcAft>
              <a:buClr>
                <a:schemeClr val="lt1"/>
              </a:buClr>
              <a:buSzPts val="1800"/>
              <a:buNone/>
              <a:defRPr sz="2000">
                <a:solidFill>
                  <a:schemeClr val="lt1"/>
                </a:solidFill>
                <a:latin typeface="Calibri" panose="020F0502020204030204" pitchFamily="34" charset="0"/>
                <a:ea typeface="Calibri" panose="020F0502020204030204" pitchFamily="34" charset="0"/>
                <a:cs typeface="Calibri" panose="020F0502020204030204" pitchFamily="34" charset="0"/>
              </a:defRPr>
            </a:lvl1pPr>
            <a:lvl2pPr marL="914400" lvl="1" indent="-228600" algn="ctr">
              <a:lnSpc>
                <a:spcPct val="100000"/>
              </a:lnSpc>
              <a:spcBef>
                <a:spcPts val="400"/>
              </a:spcBef>
              <a:spcAft>
                <a:spcPts val="0"/>
              </a:spcAft>
              <a:buClr>
                <a:schemeClr val="lt1"/>
              </a:buClr>
              <a:buSzPts val="1800"/>
              <a:buNone/>
              <a:defRPr>
                <a:solidFill>
                  <a:schemeClr val="lt1"/>
                </a:solidFill>
              </a:defRPr>
            </a:lvl2pPr>
            <a:lvl3pPr marL="1371600" lvl="2" indent="-228600" algn="ctr">
              <a:lnSpc>
                <a:spcPct val="100000"/>
              </a:lnSpc>
              <a:spcBef>
                <a:spcPts val="400"/>
              </a:spcBef>
              <a:spcAft>
                <a:spcPts val="0"/>
              </a:spcAft>
              <a:buClr>
                <a:schemeClr val="lt1"/>
              </a:buClr>
              <a:buSzPts val="1620"/>
              <a:buNone/>
              <a:defRPr>
                <a:solidFill>
                  <a:schemeClr val="lt1"/>
                </a:solidFill>
              </a:defRPr>
            </a:lvl3pPr>
            <a:lvl4pPr marL="1828800" lvl="3" indent="-320039" algn="l">
              <a:lnSpc>
                <a:spcPct val="100000"/>
              </a:lnSpc>
              <a:spcBef>
                <a:spcPts val="300"/>
              </a:spcBef>
              <a:spcAft>
                <a:spcPts val="0"/>
              </a:spcAft>
              <a:buClr>
                <a:schemeClr val="dk1"/>
              </a:buClr>
              <a:buSzPts val="1440"/>
              <a:buChar char="–"/>
              <a:defRPr>
                <a:solidFill>
                  <a:schemeClr val="dk1"/>
                </a:solidFill>
              </a:defRPr>
            </a:lvl4pPr>
            <a:lvl5pPr marL="2286000" lvl="4" indent="-308610" algn="l">
              <a:lnSpc>
                <a:spcPct val="100000"/>
              </a:lnSpc>
              <a:spcBef>
                <a:spcPts val="300"/>
              </a:spcBef>
              <a:spcAft>
                <a:spcPts val="0"/>
              </a:spcAft>
              <a:buClr>
                <a:schemeClr val="dk1"/>
              </a:buClr>
              <a:buSzPts val="1260"/>
              <a:buChar char="•"/>
              <a:defRPr>
                <a:solidFill>
                  <a:schemeClr val="dk1"/>
                </a:solidFill>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dirty="0"/>
          </a:p>
        </p:txBody>
      </p:sp>
      <p:sp>
        <p:nvSpPr>
          <p:cNvPr id="92" name="Google Shape;92;p19"/>
          <p:cNvSpPr txBox="1">
            <a:spLocks noGrp="1"/>
          </p:cNvSpPr>
          <p:nvPr>
            <p:ph type="body" idx="2"/>
          </p:nvPr>
        </p:nvSpPr>
        <p:spPr>
          <a:xfrm>
            <a:off x="2699359" y="1554480"/>
            <a:ext cx="6081000" cy="2923500"/>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600"/>
              </a:spcBef>
              <a:spcAft>
                <a:spcPts val="0"/>
              </a:spcAft>
              <a:buSzPts val="1620"/>
              <a:buChar char="•"/>
              <a:defRPr>
                <a:latin typeface="Calibri" panose="020F0502020204030204" pitchFamily="34" charset="0"/>
                <a:ea typeface="Calibri" panose="020F0502020204030204" pitchFamily="34" charset="0"/>
                <a:cs typeface="Calibri" panose="020F0502020204030204" pitchFamily="34" charset="0"/>
              </a:defRPr>
            </a:lvl1pPr>
            <a:lvl2pPr marL="914400" lvl="1" indent="-331469" algn="l">
              <a:lnSpc>
                <a:spcPct val="100000"/>
              </a:lnSpc>
              <a:spcBef>
                <a:spcPts val="400"/>
              </a:spcBef>
              <a:spcAft>
                <a:spcPts val="0"/>
              </a:spcAft>
              <a:buSzPts val="1620"/>
              <a:buChar char="–"/>
              <a:defRPr/>
            </a:lvl2pPr>
            <a:lvl3pPr marL="1371600" lvl="2" indent="-331469" algn="l">
              <a:lnSpc>
                <a:spcPct val="100000"/>
              </a:lnSpc>
              <a:spcBef>
                <a:spcPts val="400"/>
              </a:spcBef>
              <a:spcAft>
                <a:spcPts val="0"/>
              </a:spcAft>
              <a:buSzPts val="1620"/>
              <a:buChar char="•"/>
              <a:defRPr/>
            </a:lvl3pPr>
            <a:lvl4pPr marL="1828800" lvl="3" indent="-331469" algn="l">
              <a:lnSpc>
                <a:spcPct val="100000"/>
              </a:lnSpc>
              <a:spcBef>
                <a:spcPts val="300"/>
              </a:spcBef>
              <a:spcAft>
                <a:spcPts val="0"/>
              </a:spcAft>
              <a:buSzPts val="1620"/>
              <a:buChar char="–"/>
              <a:defRPr/>
            </a:lvl4pPr>
            <a:lvl5pPr marL="2286000" lvl="4" indent="-331470" algn="l">
              <a:lnSpc>
                <a:spcPct val="100000"/>
              </a:lnSpc>
              <a:spcBef>
                <a:spcPts val="300"/>
              </a:spcBef>
              <a:spcAft>
                <a:spcPts val="0"/>
              </a:spcAft>
              <a:buSzPts val="1620"/>
              <a:buChar char="•"/>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dirty="0"/>
          </a:p>
        </p:txBody>
      </p:sp>
      <p:sp>
        <p:nvSpPr>
          <p:cNvPr id="93" name="Google Shape;93;p19"/>
          <p:cNvSpPr txBox="1">
            <a:spLocks noGrp="1"/>
          </p:cNvSpPr>
          <p:nvPr>
            <p:ph type="title"/>
          </p:nvPr>
        </p:nvSpPr>
        <p:spPr>
          <a:xfrm>
            <a:off x="363538" y="440165"/>
            <a:ext cx="8416800" cy="4923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2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19"/>
          <p:cNvSpPr txBox="1">
            <a:spLocks noGrp="1"/>
          </p:cNvSpPr>
          <p:nvPr>
            <p:ph type="body" idx="3"/>
          </p:nvPr>
        </p:nvSpPr>
        <p:spPr>
          <a:xfrm>
            <a:off x="2699360" y="1146176"/>
            <a:ext cx="6001800" cy="3525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600"/>
              </a:spcBef>
              <a:spcAft>
                <a:spcPts val="0"/>
              </a:spcAft>
              <a:buSzPts val="2160"/>
              <a:buNone/>
              <a:defRPr sz="2400">
                <a:solidFill>
                  <a:schemeClr val="accent1"/>
                </a:solidFill>
                <a:latin typeface="Calibri"/>
                <a:ea typeface="Calibri"/>
                <a:cs typeface="Calibri"/>
                <a:sym typeface="Calibri"/>
              </a:defRPr>
            </a:lvl1pPr>
            <a:lvl2pPr marL="914400" lvl="1" indent="-228600" algn="l">
              <a:lnSpc>
                <a:spcPct val="100000"/>
              </a:lnSpc>
              <a:spcBef>
                <a:spcPts val="400"/>
              </a:spcBef>
              <a:spcAft>
                <a:spcPts val="0"/>
              </a:spcAft>
              <a:buSzPts val="2160"/>
              <a:buNone/>
              <a:defRPr sz="2400">
                <a:solidFill>
                  <a:schemeClr val="accent1"/>
                </a:solidFill>
                <a:latin typeface="Calibri"/>
                <a:ea typeface="Calibri"/>
                <a:cs typeface="Calibri"/>
                <a:sym typeface="Calibri"/>
              </a:defRPr>
            </a:lvl2pPr>
            <a:lvl3pPr marL="1371600" lvl="2" indent="-228600" algn="l">
              <a:lnSpc>
                <a:spcPct val="100000"/>
              </a:lnSpc>
              <a:spcBef>
                <a:spcPts val="400"/>
              </a:spcBef>
              <a:spcAft>
                <a:spcPts val="0"/>
              </a:spcAft>
              <a:buSzPts val="2160"/>
              <a:buNone/>
              <a:defRPr sz="2400">
                <a:solidFill>
                  <a:schemeClr val="accent1"/>
                </a:solidFill>
                <a:latin typeface="Calibri"/>
                <a:ea typeface="Calibri"/>
                <a:cs typeface="Calibri"/>
                <a:sym typeface="Calibri"/>
              </a:defRPr>
            </a:lvl3pPr>
            <a:lvl4pPr marL="1828800" lvl="3" indent="-228600" algn="l">
              <a:lnSpc>
                <a:spcPct val="100000"/>
              </a:lnSpc>
              <a:spcBef>
                <a:spcPts val="300"/>
              </a:spcBef>
              <a:spcAft>
                <a:spcPts val="0"/>
              </a:spcAft>
              <a:buSzPts val="2160"/>
              <a:buNone/>
              <a:defRPr sz="2400">
                <a:solidFill>
                  <a:schemeClr val="accent1"/>
                </a:solidFill>
                <a:latin typeface="Calibri"/>
                <a:ea typeface="Calibri"/>
                <a:cs typeface="Calibri"/>
                <a:sym typeface="Calibri"/>
              </a:defRPr>
            </a:lvl4pPr>
            <a:lvl5pPr marL="2286000" lvl="4" indent="-228600" algn="l">
              <a:lnSpc>
                <a:spcPct val="100000"/>
              </a:lnSpc>
              <a:spcBef>
                <a:spcPts val="300"/>
              </a:spcBef>
              <a:spcAft>
                <a:spcPts val="0"/>
              </a:spcAft>
              <a:buSzPts val="2160"/>
              <a:buNone/>
              <a:defRPr sz="2400">
                <a:solidFill>
                  <a:schemeClr val="accent1"/>
                </a:solidFill>
                <a:latin typeface="Calibri"/>
                <a:ea typeface="Calibri"/>
                <a:cs typeface="Calibri"/>
                <a:sym typeface="Calibri"/>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Photo w/Label">
  <p:cSld name="Two Photo w/Label">
    <p:spTree>
      <p:nvGrpSpPr>
        <p:cNvPr id="1" name="Shape 95"/>
        <p:cNvGrpSpPr/>
        <p:nvPr/>
      </p:nvGrpSpPr>
      <p:grpSpPr>
        <a:xfrm>
          <a:off x="0" y="0"/>
          <a:ext cx="0" cy="0"/>
          <a:chOff x="0" y="0"/>
          <a:chExt cx="0" cy="0"/>
        </a:xfrm>
      </p:grpSpPr>
      <p:sp>
        <p:nvSpPr>
          <p:cNvPr id="96" name="Google Shape;96;p20"/>
          <p:cNvSpPr/>
          <p:nvPr/>
        </p:nvSpPr>
        <p:spPr>
          <a:xfrm>
            <a:off x="0" y="1007707"/>
            <a:ext cx="9144000" cy="3551700"/>
          </a:xfrm>
          <a:prstGeom prst="rect">
            <a:avLst/>
          </a:prstGeom>
          <a:solidFill>
            <a:srgbClr val="E1E1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21" dirty="0">
              <a:solidFill>
                <a:srgbClr val="FFFFFF"/>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97" name="Google Shape;97;p20"/>
          <p:cNvSpPr>
            <a:spLocks noGrp="1"/>
          </p:cNvSpPr>
          <p:nvPr>
            <p:ph type="pic" idx="2"/>
          </p:nvPr>
        </p:nvSpPr>
        <p:spPr>
          <a:xfrm>
            <a:off x="1739034" y="1173689"/>
            <a:ext cx="2763900" cy="2561400"/>
          </a:xfrm>
          <a:prstGeom prst="rect">
            <a:avLst/>
          </a:prstGeom>
          <a:noFill/>
          <a:ln>
            <a:noFill/>
          </a:ln>
        </p:spPr>
      </p:sp>
      <p:sp>
        <p:nvSpPr>
          <p:cNvPr id="98" name="Google Shape;98;p20"/>
          <p:cNvSpPr>
            <a:spLocks noGrp="1"/>
          </p:cNvSpPr>
          <p:nvPr>
            <p:ph type="pic" idx="3"/>
          </p:nvPr>
        </p:nvSpPr>
        <p:spPr>
          <a:xfrm>
            <a:off x="4655127" y="1173689"/>
            <a:ext cx="2763900" cy="2561400"/>
          </a:xfrm>
          <a:prstGeom prst="rect">
            <a:avLst/>
          </a:prstGeom>
          <a:noFill/>
          <a:ln>
            <a:noFill/>
          </a:ln>
        </p:spPr>
      </p:sp>
      <p:sp>
        <p:nvSpPr>
          <p:cNvPr id="99" name="Google Shape;99;p20"/>
          <p:cNvSpPr txBox="1">
            <a:spLocks noGrp="1"/>
          </p:cNvSpPr>
          <p:nvPr>
            <p:ph type="body" idx="1"/>
          </p:nvPr>
        </p:nvSpPr>
        <p:spPr>
          <a:xfrm>
            <a:off x="1739035" y="3734943"/>
            <a:ext cx="2763600" cy="671700"/>
          </a:xfrm>
          <a:prstGeom prst="rect">
            <a:avLst/>
          </a:prstGeom>
          <a:solidFill>
            <a:schemeClr val="accent1"/>
          </a:solidFill>
          <a:ln>
            <a:noFill/>
          </a:ln>
        </p:spPr>
        <p:txBody>
          <a:bodyPr spcFirstLastPara="1" wrap="square" lIns="91425" tIns="45700" rIns="91425" bIns="45700" anchor="ctr" anchorCtr="0">
            <a:noAutofit/>
          </a:bodyPr>
          <a:lstStyle>
            <a:lvl1pPr marL="457200" lvl="0" indent="-228600" algn="ctr">
              <a:lnSpc>
                <a:spcPct val="100000"/>
              </a:lnSpc>
              <a:spcBef>
                <a:spcPts val="600"/>
              </a:spcBef>
              <a:spcAft>
                <a:spcPts val="0"/>
              </a:spcAft>
              <a:buSzPts val="1800"/>
              <a:buNone/>
              <a:defRPr sz="2000">
                <a:solidFill>
                  <a:schemeClr val="lt1"/>
                </a:solidFill>
                <a:latin typeface="Calibri" panose="020F0502020204030204" pitchFamily="34" charset="0"/>
                <a:ea typeface="Calibri" panose="020F0502020204030204" pitchFamily="34" charset="0"/>
                <a:cs typeface="Calibri" panose="020F0502020204030204" pitchFamily="34" charset="0"/>
              </a:defRPr>
            </a:lvl1pPr>
            <a:lvl2pPr marL="914400" lvl="1" indent="-331469" algn="l">
              <a:lnSpc>
                <a:spcPct val="100000"/>
              </a:lnSpc>
              <a:spcBef>
                <a:spcPts val="400"/>
              </a:spcBef>
              <a:spcAft>
                <a:spcPts val="0"/>
              </a:spcAft>
              <a:buSzPts val="1620"/>
              <a:buChar char="–"/>
              <a:defRPr/>
            </a:lvl2pPr>
            <a:lvl3pPr marL="1371600" lvl="2" indent="-331469" algn="l">
              <a:lnSpc>
                <a:spcPct val="100000"/>
              </a:lnSpc>
              <a:spcBef>
                <a:spcPts val="400"/>
              </a:spcBef>
              <a:spcAft>
                <a:spcPts val="0"/>
              </a:spcAft>
              <a:buSzPts val="1620"/>
              <a:buChar char="•"/>
              <a:defRPr/>
            </a:lvl3pPr>
            <a:lvl4pPr marL="1828800" lvl="3" indent="-331469" algn="l">
              <a:lnSpc>
                <a:spcPct val="100000"/>
              </a:lnSpc>
              <a:spcBef>
                <a:spcPts val="300"/>
              </a:spcBef>
              <a:spcAft>
                <a:spcPts val="0"/>
              </a:spcAft>
              <a:buSzPts val="1620"/>
              <a:buChar char="–"/>
              <a:defRPr/>
            </a:lvl4pPr>
            <a:lvl5pPr marL="2286000" lvl="4" indent="-331470" algn="l">
              <a:lnSpc>
                <a:spcPct val="100000"/>
              </a:lnSpc>
              <a:spcBef>
                <a:spcPts val="300"/>
              </a:spcBef>
              <a:spcAft>
                <a:spcPts val="0"/>
              </a:spcAft>
              <a:buSzPts val="1620"/>
              <a:buChar char="•"/>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dirty="0"/>
          </a:p>
        </p:txBody>
      </p:sp>
      <p:sp>
        <p:nvSpPr>
          <p:cNvPr id="100" name="Google Shape;100;p20"/>
          <p:cNvSpPr txBox="1">
            <a:spLocks noGrp="1"/>
          </p:cNvSpPr>
          <p:nvPr>
            <p:ph type="body" idx="4"/>
          </p:nvPr>
        </p:nvSpPr>
        <p:spPr>
          <a:xfrm>
            <a:off x="4655417" y="3734943"/>
            <a:ext cx="2763600" cy="671700"/>
          </a:xfrm>
          <a:prstGeom prst="rect">
            <a:avLst/>
          </a:prstGeom>
          <a:solidFill>
            <a:schemeClr val="accent1"/>
          </a:solidFill>
          <a:ln>
            <a:noFill/>
          </a:ln>
        </p:spPr>
        <p:txBody>
          <a:bodyPr spcFirstLastPara="1" wrap="square" lIns="91425" tIns="45700" rIns="91425" bIns="45700" anchor="ctr" anchorCtr="0">
            <a:noAutofit/>
          </a:bodyPr>
          <a:lstStyle>
            <a:lvl1pPr marL="457200" lvl="0" indent="-228600" algn="ctr">
              <a:lnSpc>
                <a:spcPct val="100000"/>
              </a:lnSpc>
              <a:spcBef>
                <a:spcPts val="600"/>
              </a:spcBef>
              <a:spcAft>
                <a:spcPts val="0"/>
              </a:spcAft>
              <a:buSzPts val="1800"/>
              <a:buNone/>
              <a:defRPr sz="2000">
                <a:solidFill>
                  <a:schemeClr val="lt1"/>
                </a:solidFill>
                <a:latin typeface="Calibri" panose="020F0502020204030204" pitchFamily="34" charset="0"/>
                <a:ea typeface="Calibri" panose="020F0502020204030204" pitchFamily="34" charset="0"/>
                <a:cs typeface="Calibri" panose="020F0502020204030204" pitchFamily="34" charset="0"/>
              </a:defRPr>
            </a:lvl1pPr>
            <a:lvl2pPr marL="914400" lvl="1" indent="-331469" algn="l">
              <a:lnSpc>
                <a:spcPct val="100000"/>
              </a:lnSpc>
              <a:spcBef>
                <a:spcPts val="400"/>
              </a:spcBef>
              <a:spcAft>
                <a:spcPts val="0"/>
              </a:spcAft>
              <a:buSzPts val="1620"/>
              <a:buChar char="–"/>
              <a:defRPr/>
            </a:lvl2pPr>
            <a:lvl3pPr marL="1371600" lvl="2" indent="-331469" algn="l">
              <a:lnSpc>
                <a:spcPct val="100000"/>
              </a:lnSpc>
              <a:spcBef>
                <a:spcPts val="400"/>
              </a:spcBef>
              <a:spcAft>
                <a:spcPts val="0"/>
              </a:spcAft>
              <a:buSzPts val="1620"/>
              <a:buChar char="•"/>
              <a:defRPr/>
            </a:lvl3pPr>
            <a:lvl4pPr marL="1828800" lvl="3" indent="-331469" algn="l">
              <a:lnSpc>
                <a:spcPct val="100000"/>
              </a:lnSpc>
              <a:spcBef>
                <a:spcPts val="300"/>
              </a:spcBef>
              <a:spcAft>
                <a:spcPts val="0"/>
              </a:spcAft>
              <a:buSzPts val="1620"/>
              <a:buChar char="–"/>
              <a:defRPr/>
            </a:lvl4pPr>
            <a:lvl5pPr marL="2286000" lvl="4" indent="-331470" algn="l">
              <a:lnSpc>
                <a:spcPct val="100000"/>
              </a:lnSpc>
              <a:spcBef>
                <a:spcPts val="300"/>
              </a:spcBef>
              <a:spcAft>
                <a:spcPts val="0"/>
              </a:spcAft>
              <a:buSzPts val="1620"/>
              <a:buChar char="•"/>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dirty="0"/>
          </a:p>
        </p:txBody>
      </p:sp>
      <p:sp>
        <p:nvSpPr>
          <p:cNvPr id="101" name="Google Shape;101;p20"/>
          <p:cNvSpPr txBox="1">
            <a:spLocks noGrp="1"/>
          </p:cNvSpPr>
          <p:nvPr>
            <p:ph type="title"/>
          </p:nvPr>
        </p:nvSpPr>
        <p:spPr>
          <a:xfrm>
            <a:off x="363538" y="440165"/>
            <a:ext cx="8416800" cy="4923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and Takeaway (right)">
  <p:cSld name="Content and Takeaway (right)">
    <p:spTree>
      <p:nvGrpSpPr>
        <p:cNvPr id="1" name="Shape 12"/>
        <p:cNvGrpSpPr/>
        <p:nvPr/>
      </p:nvGrpSpPr>
      <p:grpSpPr>
        <a:xfrm>
          <a:off x="0" y="0"/>
          <a:ext cx="0" cy="0"/>
          <a:chOff x="0" y="0"/>
          <a:chExt cx="0" cy="0"/>
        </a:xfrm>
      </p:grpSpPr>
      <p:sp>
        <p:nvSpPr>
          <p:cNvPr id="13" name="Google Shape;13;p3"/>
          <p:cNvSpPr txBox="1">
            <a:spLocks noGrp="1"/>
          </p:cNvSpPr>
          <p:nvPr>
            <p:ph type="body" idx="1"/>
          </p:nvPr>
        </p:nvSpPr>
        <p:spPr>
          <a:xfrm>
            <a:off x="6053327" y="1005841"/>
            <a:ext cx="3099900" cy="3553500"/>
          </a:xfrm>
          <a:prstGeom prst="rect">
            <a:avLst/>
          </a:prstGeom>
          <a:solidFill>
            <a:schemeClr val="accent1"/>
          </a:solidFill>
          <a:ln>
            <a:noFill/>
          </a:ln>
        </p:spPr>
        <p:txBody>
          <a:bodyPr spcFirstLastPara="1" wrap="square" lIns="182875" tIns="91425" rIns="274300" bIns="91425" anchor="ctr" anchorCtr="0">
            <a:noAutofit/>
          </a:bodyPr>
          <a:lstStyle>
            <a:lvl1pPr marL="457200" lvl="0" indent="-228600" algn="l">
              <a:lnSpc>
                <a:spcPct val="100000"/>
              </a:lnSpc>
              <a:spcBef>
                <a:spcPts val="600"/>
              </a:spcBef>
              <a:spcAft>
                <a:spcPts val="0"/>
              </a:spcAft>
              <a:buSzPts val="1800"/>
              <a:buNone/>
              <a:defRPr sz="2000">
                <a:solidFill>
                  <a:schemeClr val="lt1"/>
                </a:solidFill>
                <a:latin typeface="Calibri" panose="020F0502020204030204" pitchFamily="34" charset="0"/>
                <a:ea typeface="Calibri" panose="020F0502020204030204" pitchFamily="34" charset="0"/>
                <a:cs typeface="Calibri" panose="020F0502020204030204" pitchFamily="34" charset="0"/>
              </a:defRPr>
            </a:lvl1pPr>
            <a:lvl2pPr marL="914400" lvl="1" indent="-331469" algn="l">
              <a:lnSpc>
                <a:spcPct val="100000"/>
              </a:lnSpc>
              <a:spcBef>
                <a:spcPts val="400"/>
              </a:spcBef>
              <a:spcAft>
                <a:spcPts val="0"/>
              </a:spcAft>
              <a:buSzPts val="1620"/>
              <a:buChar char="–"/>
              <a:defRPr/>
            </a:lvl2pPr>
            <a:lvl3pPr marL="1371600" lvl="2" indent="-331469" algn="l">
              <a:lnSpc>
                <a:spcPct val="100000"/>
              </a:lnSpc>
              <a:spcBef>
                <a:spcPts val="400"/>
              </a:spcBef>
              <a:spcAft>
                <a:spcPts val="0"/>
              </a:spcAft>
              <a:buSzPts val="1620"/>
              <a:buChar char="•"/>
              <a:defRPr/>
            </a:lvl3pPr>
            <a:lvl4pPr marL="1828800" lvl="3" indent="-331469" algn="l">
              <a:lnSpc>
                <a:spcPct val="100000"/>
              </a:lnSpc>
              <a:spcBef>
                <a:spcPts val="300"/>
              </a:spcBef>
              <a:spcAft>
                <a:spcPts val="0"/>
              </a:spcAft>
              <a:buSzPts val="1620"/>
              <a:buChar char="–"/>
              <a:defRPr/>
            </a:lvl4pPr>
            <a:lvl5pPr marL="2286000" lvl="4" indent="-331470" algn="l">
              <a:lnSpc>
                <a:spcPct val="100000"/>
              </a:lnSpc>
              <a:spcBef>
                <a:spcPts val="300"/>
              </a:spcBef>
              <a:spcAft>
                <a:spcPts val="0"/>
              </a:spcAft>
              <a:buSzPts val="1620"/>
              <a:buChar char="•"/>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dirty="0"/>
          </a:p>
        </p:txBody>
      </p:sp>
      <p:sp>
        <p:nvSpPr>
          <p:cNvPr id="14" name="Google Shape;14;p3"/>
          <p:cNvSpPr txBox="1">
            <a:spLocks noGrp="1"/>
          </p:cNvSpPr>
          <p:nvPr>
            <p:ph type="body" idx="2"/>
          </p:nvPr>
        </p:nvSpPr>
        <p:spPr>
          <a:xfrm>
            <a:off x="363539" y="1280160"/>
            <a:ext cx="5689500" cy="3118200"/>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600"/>
              </a:spcBef>
              <a:spcAft>
                <a:spcPts val="0"/>
              </a:spcAft>
              <a:buSzPts val="1620"/>
              <a:buChar char="•"/>
              <a:defRPr>
                <a:latin typeface="Calibri" panose="020F0502020204030204" pitchFamily="34" charset="0"/>
                <a:ea typeface="Calibri" panose="020F0502020204030204" pitchFamily="34" charset="0"/>
                <a:cs typeface="Calibri" panose="020F0502020204030204" pitchFamily="34" charset="0"/>
              </a:defRPr>
            </a:lvl1pPr>
            <a:lvl2pPr marL="914400" lvl="1" indent="-331469" algn="l">
              <a:lnSpc>
                <a:spcPct val="100000"/>
              </a:lnSpc>
              <a:spcBef>
                <a:spcPts val="400"/>
              </a:spcBef>
              <a:spcAft>
                <a:spcPts val="0"/>
              </a:spcAft>
              <a:buSzPts val="1620"/>
              <a:buChar char="–"/>
              <a:defRPr/>
            </a:lvl2pPr>
            <a:lvl3pPr marL="1371600" lvl="2" indent="-331469" algn="l">
              <a:lnSpc>
                <a:spcPct val="100000"/>
              </a:lnSpc>
              <a:spcBef>
                <a:spcPts val="400"/>
              </a:spcBef>
              <a:spcAft>
                <a:spcPts val="0"/>
              </a:spcAft>
              <a:buSzPts val="1620"/>
              <a:buChar char="•"/>
              <a:defRPr/>
            </a:lvl3pPr>
            <a:lvl4pPr marL="1828800" lvl="3" indent="-331469" algn="l">
              <a:lnSpc>
                <a:spcPct val="100000"/>
              </a:lnSpc>
              <a:spcBef>
                <a:spcPts val="300"/>
              </a:spcBef>
              <a:spcAft>
                <a:spcPts val="0"/>
              </a:spcAft>
              <a:buSzPts val="1620"/>
              <a:buChar char="–"/>
              <a:defRPr/>
            </a:lvl4pPr>
            <a:lvl5pPr marL="2286000" lvl="4" indent="-331470" algn="l">
              <a:lnSpc>
                <a:spcPct val="100000"/>
              </a:lnSpc>
              <a:spcBef>
                <a:spcPts val="300"/>
              </a:spcBef>
              <a:spcAft>
                <a:spcPts val="0"/>
              </a:spcAft>
              <a:buSzPts val="1620"/>
              <a:buChar char="•"/>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dirty="0"/>
          </a:p>
        </p:txBody>
      </p:sp>
      <p:sp>
        <p:nvSpPr>
          <p:cNvPr id="15" name="Google Shape;15;p3"/>
          <p:cNvSpPr txBox="1">
            <a:spLocks noGrp="1"/>
          </p:cNvSpPr>
          <p:nvPr>
            <p:ph type="title"/>
          </p:nvPr>
        </p:nvSpPr>
        <p:spPr>
          <a:xfrm>
            <a:off x="363538" y="440165"/>
            <a:ext cx="8416800" cy="4923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2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hoto and Content (right)">
  <p:cSld name="Photo and Content (right)">
    <p:spTree>
      <p:nvGrpSpPr>
        <p:cNvPr id="1" name="Shape 102"/>
        <p:cNvGrpSpPr/>
        <p:nvPr/>
      </p:nvGrpSpPr>
      <p:grpSpPr>
        <a:xfrm>
          <a:off x="0" y="0"/>
          <a:ext cx="0" cy="0"/>
          <a:chOff x="0" y="0"/>
          <a:chExt cx="0" cy="0"/>
        </a:xfrm>
      </p:grpSpPr>
      <p:sp>
        <p:nvSpPr>
          <p:cNvPr id="103" name="Google Shape;103;p21"/>
          <p:cNvSpPr/>
          <p:nvPr/>
        </p:nvSpPr>
        <p:spPr>
          <a:xfrm>
            <a:off x="1" y="1007707"/>
            <a:ext cx="6004500" cy="3551700"/>
          </a:xfrm>
          <a:prstGeom prst="rect">
            <a:avLst/>
          </a:prstGeom>
          <a:solidFill>
            <a:srgbClr val="E1E1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21" dirty="0">
              <a:solidFill>
                <a:srgbClr val="FFFFFF"/>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04" name="Google Shape;104;p21"/>
          <p:cNvSpPr>
            <a:spLocks noGrp="1"/>
          </p:cNvSpPr>
          <p:nvPr>
            <p:ph type="pic" idx="2"/>
          </p:nvPr>
        </p:nvSpPr>
        <p:spPr>
          <a:xfrm>
            <a:off x="6048300" y="1007416"/>
            <a:ext cx="3096600" cy="2863200"/>
          </a:xfrm>
          <a:prstGeom prst="rect">
            <a:avLst/>
          </a:prstGeom>
          <a:noFill/>
          <a:ln>
            <a:noFill/>
          </a:ln>
        </p:spPr>
      </p:sp>
      <p:sp>
        <p:nvSpPr>
          <p:cNvPr id="105" name="Google Shape;105;p21"/>
          <p:cNvSpPr txBox="1">
            <a:spLocks noGrp="1"/>
          </p:cNvSpPr>
          <p:nvPr>
            <p:ph type="body" idx="1"/>
          </p:nvPr>
        </p:nvSpPr>
        <p:spPr>
          <a:xfrm>
            <a:off x="6048299" y="3870543"/>
            <a:ext cx="3096000" cy="688800"/>
          </a:xfrm>
          <a:prstGeom prst="rect">
            <a:avLst/>
          </a:prstGeom>
          <a:solidFill>
            <a:schemeClr val="accent1"/>
          </a:solidFill>
          <a:ln>
            <a:noFill/>
          </a:ln>
        </p:spPr>
        <p:txBody>
          <a:bodyPr spcFirstLastPara="1" wrap="square" lIns="91425" tIns="45700" rIns="91425" bIns="45700" anchor="ctr" anchorCtr="0">
            <a:noAutofit/>
          </a:bodyPr>
          <a:lstStyle>
            <a:lvl1pPr marL="457200" lvl="0" indent="-228600" algn="ctr">
              <a:lnSpc>
                <a:spcPct val="100000"/>
              </a:lnSpc>
              <a:spcBef>
                <a:spcPts val="600"/>
              </a:spcBef>
              <a:spcAft>
                <a:spcPts val="0"/>
              </a:spcAft>
              <a:buSzPts val="1800"/>
              <a:buNone/>
              <a:defRPr sz="2000">
                <a:solidFill>
                  <a:schemeClr val="lt1"/>
                </a:solidFill>
                <a:latin typeface="Calibri" panose="020F0502020204030204" pitchFamily="34" charset="0"/>
                <a:ea typeface="Calibri" panose="020F0502020204030204" pitchFamily="34" charset="0"/>
                <a:cs typeface="Calibri" panose="020F0502020204030204" pitchFamily="34" charset="0"/>
              </a:defRPr>
            </a:lvl1pPr>
            <a:lvl2pPr marL="914400" lvl="1" indent="-331469" algn="l">
              <a:lnSpc>
                <a:spcPct val="100000"/>
              </a:lnSpc>
              <a:spcBef>
                <a:spcPts val="400"/>
              </a:spcBef>
              <a:spcAft>
                <a:spcPts val="0"/>
              </a:spcAft>
              <a:buSzPts val="1620"/>
              <a:buChar char="–"/>
              <a:defRPr/>
            </a:lvl2pPr>
            <a:lvl3pPr marL="1371600" lvl="2" indent="-331469" algn="l">
              <a:lnSpc>
                <a:spcPct val="100000"/>
              </a:lnSpc>
              <a:spcBef>
                <a:spcPts val="400"/>
              </a:spcBef>
              <a:spcAft>
                <a:spcPts val="0"/>
              </a:spcAft>
              <a:buSzPts val="1620"/>
              <a:buChar char="•"/>
              <a:defRPr/>
            </a:lvl3pPr>
            <a:lvl4pPr marL="1828800" lvl="3" indent="-331469" algn="l">
              <a:lnSpc>
                <a:spcPct val="100000"/>
              </a:lnSpc>
              <a:spcBef>
                <a:spcPts val="300"/>
              </a:spcBef>
              <a:spcAft>
                <a:spcPts val="0"/>
              </a:spcAft>
              <a:buSzPts val="1620"/>
              <a:buChar char="–"/>
              <a:defRPr/>
            </a:lvl4pPr>
            <a:lvl5pPr marL="2286000" lvl="4" indent="-331470" algn="l">
              <a:lnSpc>
                <a:spcPct val="100000"/>
              </a:lnSpc>
              <a:spcBef>
                <a:spcPts val="300"/>
              </a:spcBef>
              <a:spcAft>
                <a:spcPts val="0"/>
              </a:spcAft>
              <a:buSzPts val="1620"/>
              <a:buChar char="•"/>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dirty="0"/>
          </a:p>
        </p:txBody>
      </p:sp>
      <p:sp>
        <p:nvSpPr>
          <p:cNvPr id="106" name="Google Shape;106;p21"/>
          <p:cNvSpPr txBox="1">
            <a:spLocks noGrp="1"/>
          </p:cNvSpPr>
          <p:nvPr>
            <p:ph type="body" idx="3"/>
          </p:nvPr>
        </p:nvSpPr>
        <p:spPr>
          <a:xfrm>
            <a:off x="363539" y="1280161"/>
            <a:ext cx="5640900" cy="3172800"/>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600"/>
              </a:spcBef>
              <a:spcAft>
                <a:spcPts val="0"/>
              </a:spcAft>
              <a:buSzPts val="1620"/>
              <a:buChar char="•"/>
              <a:defRPr>
                <a:latin typeface="Calibri" panose="020F0502020204030204" pitchFamily="34" charset="0"/>
                <a:ea typeface="Calibri" panose="020F0502020204030204" pitchFamily="34" charset="0"/>
                <a:cs typeface="Calibri" panose="020F0502020204030204" pitchFamily="34" charset="0"/>
              </a:defRPr>
            </a:lvl1pPr>
            <a:lvl2pPr marL="914400" lvl="1" indent="-331469" algn="l">
              <a:lnSpc>
                <a:spcPct val="100000"/>
              </a:lnSpc>
              <a:spcBef>
                <a:spcPts val="400"/>
              </a:spcBef>
              <a:spcAft>
                <a:spcPts val="0"/>
              </a:spcAft>
              <a:buSzPts val="1620"/>
              <a:buChar char="–"/>
              <a:defRPr/>
            </a:lvl2pPr>
            <a:lvl3pPr marL="1371600" lvl="2" indent="-331469" algn="l">
              <a:lnSpc>
                <a:spcPct val="100000"/>
              </a:lnSpc>
              <a:spcBef>
                <a:spcPts val="400"/>
              </a:spcBef>
              <a:spcAft>
                <a:spcPts val="0"/>
              </a:spcAft>
              <a:buSzPts val="1620"/>
              <a:buChar char="•"/>
              <a:defRPr/>
            </a:lvl3pPr>
            <a:lvl4pPr marL="1828800" lvl="3" indent="-331469" algn="l">
              <a:lnSpc>
                <a:spcPct val="100000"/>
              </a:lnSpc>
              <a:spcBef>
                <a:spcPts val="300"/>
              </a:spcBef>
              <a:spcAft>
                <a:spcPts val="0"/>
              </a:spcAft>
              <a:buSzPts val="1620"/>
              <a:buChar char="–"/>
              <a:defRPr/>
            </a:lvl4pPr>
            <a:lvl5pPr marL="2286000" lvl="4" indent="-331470" algn="l">
              <a:lnSpc>
                <a:spcPct val="100000"/>
              </a:lnSpc>
              <a:spcBef>
                <a:spcPts val="300"/>
              </a:spcBef>
              <a:spcAft>
                <a:spcPts val="0"/>
              </a:spcAft>
              <a:buSzPts val="1620"/>
              <a:buChar char="•"/>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dirty="0"/>
          </a:p>
        </p:txBody>
      </p:sp>
      <p:sp>
        <p:nvSpPr>
          <p:cNvPr id="107" name="Google Shape;107;p21"/>
          <p:cNvSpPr txBox="1">
            <a:spLocks noGrp="1"/>
          </p:cNvSpPr>
          <p:nvPr>
            <p:ph type="title"/>
          </p:nvPr>
        </p:nvSpPr>
        <p:spPr>
          <a:xfrm>
            <a:off x="363538" y="440165"/>
            <a:ext cx="8416800" cy="4923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 White">
  <p:cSld name="Title Only - White">
    <p:spTree>
      <p:nvGrpSpPr>
        <p:cNvPr id="1" name="Shape 108"/>
        <p:cNvGrpSpPr/>
        <p:nvPr/>
      </p:nvGrpSpPr>
      <p:grpSpPr>
        <a:xfrm>
          <a:off x="0" y="0"/>
          <a:ext cx="0" cy="0"/>
          <a:chOff x="0" y="0"/>
          <a:chExt cx="0" cy="0"/>
        </a:xfrm>
      </p:grpSpPr>
      <p:sp>
        <p:nvSpPr>
          <p:cNvPr id="109" name="Google Shape;109;p22"/>
          <p:cNvSpPr txBox="1">
            <a:spLocks noGrp="1"/>
          </p:cNvSpPr>
          <p:nvPr>
            <p:ph type="title"/>
          </p:nvPr>
        </p:nvSpPr>
        <p:spPr>
          <a:xfrm>
            <a:off x="363538" y="440165"/>
            <a:ext cx="8416800" cy="4923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0"/>
        <p:cNvGrpSpPr/>
        <p:nvPr/>
      </p:nvGrpSpPr>
      <p:grpSpPr>
        <a:xfrm>
          <a:off x="0" y="0"/>
          <a:ext cx="0" cy="0"/>
          <a:chOff x="0" y="0"/>
          <a:chExt cx="0" cy="0"/>
        </a:xfrm>
      </p:grpSpPr>
      <p:sp>
        <p:nvSpPr>
          <p:cNvPr id="111" name="Google Shape;111;p23"/>
          <p:cNvSpPr txBox="1">
            <a:spLocks noGrp="1"/>
          </p:cNvSpPr>
          <p:nvPr>
            <p:ph type="ctrTitle"/>
          </p:nvPr>
        </p:nvSpPr>
        <p:spPr>
          <a:xfrm>
            <a:off x="311708" y="744575"/>
            <a:ext cx="8520600" cy="2052600"/>
          </a:xfrm>
          <a:prstGeom prst="rect">
            <a:avLst/>
          </a:prstGeom>
        </p:spPr>
        <p:txBody>
          <a:bodyPr spcFirstLastPara="1" wrap="square" lIns="91425" tIns="45700" rIns="91425" bIns="45700" anchor="b" anchorCtr="0">
            <a:sp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2" name="Google Shape;112;p23"/>
          <p:cNvSpPr txBox="1">
            <a:spLocks noGrp="1"/>
          </p:cNvSpPr>
          <p:nvPr>
            <p:ph type="subTitle" idx="1"/>
          </p:nvPr>
        </p:nvSpPr>
        <p:spPr>
          <a:xfrm>
            <a:off x="311700" y="2834125"/>
            <a:ext cx="8520600" cy="792600"/>
          </a:xfrm>
          <a:prstGeom prst="rect">
            <a:avLst/>
          </a:prstGeom>
        </p:spPr>
        <p:txBody>
          <a:bodyPr spcFirstLastPara="1" wrap="square" lIns="91425" tIns="45700" rIns="91425" bIns="45700" anchor="t" anchorCtr="0">
            <a:noAutofit/>
          </a:bodyPr>
          <a:lstStyle>
            <a:lvl1pPr lvl="0" algn="ctr">
              <a:lnSpc>
                <a:spcPct val="100000"/>
              </a:lnSpc>
              <a:spcBef>
                <a:spcPts val="600"/>
              </a:spcBef>
              <a:spcAft>
                <a:spcPts val="0"/>
              </a:spcAft>
              <a:buSzPts val="2800"/>
              <a:buNone/>
              <a:defRPr sz="2800">
                <a:latin typeface="Calibri" panose="020F0502020204030204" pitchFamily="34" charset="0"/>
                <a:ea typeface="Calibri" panose="020F0502020204030204" pitchFamily="34" charset="0"/>
                <a:cs typeface="Calibri" panose="020F0502020204030204" pitchFamily="34" charset="0"/>
              </a:defRPr>
            </a:lvl1pPr>
            <a:lvl2pPr lvl="1" algn="ctr">
              <a:lnSpc>
                <a:spcPct val="100000"/>
              </a:lnSpc>
              <a:spcBef>
                <a:spcPts val="400"/>
              </a:spcBef>
              <a:spcAft>
                <a:spcPts val="0"/>
              </a:spcAft>
              <a:buSzPts val="2800"/>
              <a:buNone/>
              <a:defRPr sz="2800"/>
            </a:lvl2pPr>
            <a:lvl3pPr lvl="2" algn="ctr">
              <a:lnSpc>
                <a:spcPct val="100000"/>
              </a:lnSpc>
              <a:spcBef>
                <a:spcPts val="400"/>
              </a:spcBef>
              <a:spcAft>
                <a:spcPts val="0"/>
              </a:spcAft>
              <a:buSzPts val="2800"/>
              <a:buNone/>
              <a:defRPr sz="2800"/>
            </a:lvl3pPr>
            <a:lvl4pPr lvl="3" algn="ctr">
              <a:lnSpc>
                <a:spcPct val="100000"/>
              </a:lnSpc>
              <a:spcBef>
                <a:spcPts val="300"/>
              </a:spcBef>
              <a:spcAft>
                <a:spcPts val="0"/>
              </a:spcAft>
              <a:buSzPts val="2800"/>
              <a:buNone/>
              <a:defRPr sz="2800"/>
            </a:lvl4pPr>
            <a:lvl5pPr lvl="4" algn="ctr">
              <a:lnSpc>
                <a:spcPct val="100000"/>
              </a:lnSpc>
              <a:spcBef>
                <a:spcPts val="300"/>
              </a:spcBef>
              <a:spcAft>
                <a:spcPts val="0"/>
              </a:spcAft>
              <a:buSzPts val="2800"/>
              <a:buNone/>
              <a:defRPr sz="2800"/>
            </a:lvl5pPr>
            <a:lvl6pPr lvl="5" algn="ctr">
              <a:lnSpc>
                <a:spcPct val="100000"/>
              </a:lnSpc>
              <a:spcBef>
                <a:spcPts val="156"/>
              </a:spcBef>
              <a:spcAft>
                <a:spcPts val="0"/>
              </a:spcAft>
              <a:buSzPts val="2800"/>
              <a:buNone/>
              <a:defRPr sz="2800"/>
            </a:lvl6pPr>
            <a:lvl7pPr lvl="6" algn="ctr">
              <a:lnSpc>
                <a:spcPct val="100000"/>
              </a:lnSpc>
              <a:spcBef>
                <a:spcPts val="156"/>
              </a:spcBef>
              <a:spcAft>
                <a:spcPts val="0"/>
              </a:spcAft>
              <a:buSzPts val="2800"/>
              <a:buNone/>
              <a:defRPr sz="2800"/>
            </a:lvl7pPr>
            <a:lvl8pPr lvl="7" algn="ctr">
              <a:lnSpc>
                <a:spcPct val="100000"/>
              </a:lnSpc>
              <a:spcBef>
                <a:spcPts val="156"/>
              </a:spcBef>
              <a:spcAft>
                <a:spcPts val="0"/>
              </a:spcAft>
              <a:buSzPts val="2800"/>
              <a:buNone/>
              <a:defRPr sz="2800"/>
            </a:lvl8pPr>
            <a:lvl9pPr lvl="8" algn="ctr">
              <a:lnSpc>
                <a:spcPct val="100000"/>
              </a:lnSpc>
              <a:spcBef>
                <a:spcPts val="156"/>
              </a:spcBef>
              <a:spcAft>
                <a:spcPts val="0"/>
              </a:spcAft>
              <a:buSzPts val="2800"/>
              <a:buNone/>
              <a:defRPr sz="2800"/>
            </a:lvl9pPr>
          </a:lstStyle>
          <a:p>
            <a:endParaRPr dirty="0"/>
          </a:p>
        </p:txBody>
      </p:sp>
      <p:sp>
        <p:nvSpPr>
          <p:cNvPr id="113" name="Google Shape;113;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atin typeface="Calibri" panose="020F0502020204030204" pitchFamily="34" charset="0"/>
                <a:ea typeface="Calibri" panose="020F0502020204030204" pitchFamily="34" charset="0"/>
                <a:cs typeface="Calibri" panose="020F050202020403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4"/>
        <p:cNvGrpSpPr/>
        <p:nvPr/>
      </p:nvGrpSpPr>
      <p:grpSpPr>
        <a:xfrm>
          <a:off x="0" y="0"/>
          <a:ext cx="0" cy="0"/>
          <a:chOff x="0" y="0"/>
          <a:chExt cx="0" cy="0"/>
        </a:xfrm>
      </p:grpSpPr>
      <p:sp>
        <p:nvSpPr>
          <p:cNvPr id="115" name="Google Shape;115;p2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spAutoFit/>
          </a:bodyPr>
          <a:lstStyle>
            <a:lvl1pPr lvl="0" algn="l">
              <a:lnSpc>
                <a:spcPct val="100000"/>
              </a:lnSpc>
              <a:spcBef>
                <a:spcPts val="0"/>
              </a:spcBef>
              <a:spcAft>
                <a:spcPts val="0"/>
              </a:spcAft>
              <a:buClr>
                <a:schemeClr val="accent1"/>
              </a:buClr>
              <a:buSzPts val="2800"/>
              <a:buFont typeface="Calibri"/>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6" name="Google Shape;116;p2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0"/>
              </a:spcBef>
              <a:spcAft>
                <a:spcPts val="0"/>
              </a:spcAft>
              <a:buSzPts val="1800"/>
              <a:buChar char="●"/>
              <a:defRPr>
                <a:latin typeface="Calibri" panose="020F0502020204030204" pitchFamily="34" charset="0"/>
                <a:ea typeface="Calibri" panose="020F0502020204030204" pitchFamily="34" charset="0"/>
                <a:cs typeface="Calibri" panose="020F0502020204030204" pitchFamily="34" charset="0"/>
              </a:defRPr>
            </a:lvl1pPr>
            <a:lvl2pPr marL="914400" lvl="1" indent="-317500" algn="l">
              <a:lnSpc>
                <a:spcPct val="100000"/>
              </a:lnSpc>
              <a:spcBef>
                <a:spcPts val="1600"/>
              </a:spcBef>
              <a:spcAft>
                <a:spcPts val="0"/>
              </a:spcAft>
              <a:buSzPts val="1400"/>
              <a:buChar char="○"/>
              <a:defRPr/>
            </a:lvl2pPr>
            <a:lvl3pPr marL="1371600" lvl="2" indent="-317500" algn="l">
              <a:lnSpc>
                <a:spcPct val="100000"/>
              </a:lnSpc>
              <a:spcBef>
                <a:spcPts val="1600"/>
              </a:spcBef>
              <a:spcAft>
                <a:spcPts val="0"/>
              </a:spcAft>
              <a:buSzPts val="1400"/>
              <a:buChar char="■"/>
              <a:defRPr/>
            </a:lvl3pPr>
            <a:lvl4pPr marL="1828800" lvl="3" indent="-317500" algn="l">
              <a:lnSpc>
                <a:spcPct val="100000"/>
              </a:lnSpc>
              <a:spcBef>
                <a:spcPts val="1600"/>
              </a:spcBef>
              <a:spcAft>
                <a:spcPts val="0"/>
              </a:spcAft>
              <a:buSzPts val="1400"/>
              <a:buChar char="●"/>
              <a:defRPr/>
            </a:lvl4pPr>
            <a:lvl5pPr marL="2286000" lvl="4" indent="-317500" algn="l">
              <a:lnSpc>
                <a:spcPct val="100000"/>
              </a:lnSpc>
              <a:spcBef>
                <a:spcPts val="1600"/>
              </a:spcBef>
              <a:spcAft>
                <a:spcPts val="0"/>
              </a:spcAft>
              <a:buSzPts val="1400"/>
              <a:buChar char="○"/>
              <a:defRPr/>
            </a:lvl5pPr>
            <a:lvl6pPr marL="2743200" lvl="5" indent="-317500" algn="l">
              <a:lnSpc>
                <a:spcPct val="90000"/>
              </a:lnSpc>
              <a:spcBef>
                <a:spcPts val="1600"/>
              </a:spcBef>
              <a:spcAft>
                <a:spcPts val="0"/>
              </a:spcAft>
              <a:buClr>
                <a:schemeClr val="dk1"/>
              </a:buClr>
              <a:buSzPts val="1400"/>
              <a:buChar char="■"/>
              <a:defRPr/>
            </a:lvl6pPr>
            <a:lvl7pPr marL="3200400" lvl="6" indent="-317500" algn="l">
              <a:lnSpc>
                <a:spcPct val="90000"/>
              </a:lnSpc>
              <a:spcBef>
                <a:spcPts val="1600"/>
              </a:spcBef>
              <a:spcAft>
                <a:spcPts val="0"/>
              </a:spcAft>
              <a:buClr>
                <a:schemeClr val="dk1"/>
              </a:buClr>
              <a:buSzPts val="1400"/>
              <a:buChar char="●"/>
              <a:defRPr/>
            </a:lvl7pPr>
            <a:lvl8pPr marL="3657600" lvl="7" indent="-317500" algn="l">
              <a:lnSpc>
                <a:spcPct val="90000"/>
              </a:lnSpc>
              <a:spcBef>
                <a:spcPts val="1600"/>
              </a:spcBef>
              <a:spcAft>
                <a:spcPts val="0"/>
              </a:spcAft>
              <a:buClr>
                <a:schemeClr val="dk1"/>
              </a:buClr>
              <a:buSzPts val="1400"/>
              <a:buChar char="○"/>
              <a:defRPr/>
            </a:lvl8pPr>
            <a:lvl9pPr marL="4114800" lvl="8" indent="-317500" algn="l">
              <a:lnSpc>
                <a:spcPct val="90000"/>
              </a:lnSpc>
              <a:spcBef>
                <a:spcPts val="1600"/>
              </a:spcBef>
              <a:spcAft>
                <a:spcPts val="1600"/>
              </a:spcAft>
              <a:buClr>
                <a:schemeClr val="dk1"/>
              </a:buClr>
              <a:buSzPts val="1400"/>
              <a:buChar char="■"/>
              <a:defRPr/>
            </a:lvl9pPr>
          </a:lstStyle>
          <a:p>
            <a:endParaRPr dirty="0"/>
          </a:p>
        </p:txBody>
      </p:sp>
      <p:sp>
        <p:nvSpPr>
          <p:cNvPr id="117" name="Google Shape;117;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chemeClr val="dk1"/>
              </a:buClr>
              <a:buSzPts val="1350"/>
              <a:buFont typeface="Arial"/>
              <a:buNone/>
              <a:defRPr sz="135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Arial"/>
              </a:defRPr>
            </a:lvl1pPr>
            <a:lvl2pPr marL="0" marR="0" lvl="1" indent="0" algn="l">
              <a:lnSpc>
                <a:spcPct val="100000"/>
              </a:lnSpc>
              <a:spcBef>
                <a:spcPts val="0"/>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9pPr>
          </a:lstStyle>
          <a:p>
            <a:fld id="{00000000-1234-1234-1234-123412341234}" type="slidenum">
              <a:rPr lang="en" smtClean="0"/>
              <a:pPr/>
              <a:t>‹#›</a:t>
            </a:fld>
            <a:endParaRPr lang="en"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1" type="blank">
  <p:cSld name="BLANK">
    <p:spTree>
      <p:nvGrpSpPr>
        <p:cNvPr id="1" name="Shape 118"/>
        <p:cNvGrpSpPr/>
        <p:nvPr/>
      </p:nvGrpSpPr>
      <p:grpSpPr>
        <a:xfrm>
          <a:off x="0" y="0"/>
          <a:ext cx="0" cy="0"/>
          <a:chOff x="0" y="0"/>
          <a:chExt cx="0" cy="0"/>
        </a:xfrm>
      </p:grpSpPr>
      <p:sp>
        <p:nvSpPr>
          <p:cNvPr id="119" name="Google Shape;119;p2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atin typeface="Calibri" panose="020F0502020204030204" pitchFamily="34" charset="0"/>
                <a:ea typeface="Calibri" panose="020F0502020204030204" pitchFamily="34" charset="0"/>
                <a:cs typeface="Calibri" panose="020F050202020403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20" name="Google Shape;120;p2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atin typeface="Calibri" panose="020F0502020204030204" pitchFamily="34" charset="0"/>
                <a:ea typeface="Calibri" panose="020F0502020204030204" pitchFamily="34" charset="0"/>
                <a:cs typeface="Calibri" panose="020F050202020403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21" name="Google Shape;121;p2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atin typeface="Calibri" panose="020F0502020204030204" pitchFamily="34" charset="0"/>
                <a:ea typeface="Calibri" panose="020F0502020204030204" pitchFamily="34" charset="0"/>
                <a:cs typeface="Calibri" panose="020F0502020204030204" pitchFamily="34" charset="0"/>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1">
  <p:cSld name="1_Content">
    <p:spTree>
      <p:nvGrpSpPr>
        <p:cNvPr id="1" name="Shape 122"/>
        <p:cNvGrpSpPr/>
        <p:nvPr/>
      </p:nvGrpSpPr>
      <p:grpSpPr>
        <a:xfrm>
          <a:off x="0" y="0"/>
          <a:ext cx="0" cy="0"/>
          <a:chOff x="0" y="0"/>
          <a:chExt cx="0" cy="0"/>
        </a:xfrm>
      </p:grpSpPr>
      <p:sp>
        <p:nvSpPr>
          <p:cNvPr id="123" name="Google Shape;123;p26"/>
          <p:cNvSpPr/>
          <p:nvPr/>
        </p:nvSpPr>
        <p:spPr>
          <a:xfrm>
            <a:off x="0" y="1007707"/>
            <a:ext cx="9144000" cy="3551700"/>
          </a:xfrm>
          <a:prstGeom prst="rect">
            <a:avLst/>
          </a:prstGeom>
          <a:solidFill>
            <a:srgbClr val="E1E1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521"/>
              <a:buFont typeface="Arial"/>
              <a:buNone/>
            </a:pPr>
            <a:endParaRPr sz="521" b="0" i="0" u="none" strike="noStrike" cap="none" dirty="0">
              <a:solidFill>
                <a:srgbClr val="FFFFFF"/>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24" name="Google Shape;124;p26"/>
          <p:cNvSpPr txBox="1">
            <a:spLocks noGrp="1"/>
          </p:cNvSpPr>
          <p:nvPr>
            <p:ph type="body" idx="1"/>
          </p:nvPr>
        </p:nvSpPr>
        <p:spPr>
          <a:xfrm>
            <a:off x="363538" y="1280161"/>
            <a:ext cx="8416800" cy="3114600"/>
          </a:xfrm>
          <a:prstGeom prst="rect">
            <a:avLst/>
          </a:prstGeom>
          <a:noFill/>
          <a:ln>
            <a:noFill/>
          </a:ln>
        </p:spPr>
        <p:txBody>
          <a:bodyPr spcFirstLastPara="1" wrap="square" lIns="91425" tIns="45700" rIns="91425" bIns="45700" anchor="t" anchorCtr="0">
            <a:noAutofit/>
          </a:bodyPr>
          <a:lstStyle>
            <a:lvl1pPr marL="457200" marR="0" lvl="0" indent="-354330" algn="l">
              <a:lnSpc>
                <a:spcPct val="100000"/>
              </a:lnSpc>
              <a:spcBef>
                <a:spcPts val="600"/>
              </a:spcBef>
              <a:spcAft>
                <a:spcPts val="0"/>
              </a:spcAft>
              <a:buClr>
                <a:schemeClr val="accent1"/>
              </a:buClr>
              <a:buSzPts val="1980"/>
              <a:buFont typeface="Arial"/>
              <a:buChar char="•"/>
              <a:defRPr sz="2200" b="1"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Arial"/>
              </a:defRPr>
            </a:lvl1pPr>
            <a:lvl2pPr marL="914400" marR="0" lvl="1" indent="-342900" algn="l">
              <a:lnSpc>
                <a:spcPct val="100000"/>
              </a:lnSpc>
              <a:spcBef>
                <a:spcPts val="400"/>
              </a:spcBef>
              <a:spcAft>
                <a:spcPts val="0"/>
              </a:spcAft>
              <a:buClr>
                <a:schemeClr val="accent1"/>
              </a:buClr>
              <a:buSzPts val="1800"/>
              <a:buFont typeface="Arial"/>
              <a:buChar char="–"/>
              <a:defRPr sz="2000" b="1" i="0" u="none" strike="noStrike" cap="none">
                <a:solidFill>
                  <a:schemeClr val="dk1"/>
                </a:solidFill>
                <a:latin typeface="Arial"/>
                <a:ea typeface="Arial"/>
                <a:cs typeface="Arial"/>
                <a:sym typeface="Arial"/>
              </a:defRPr>
            </a:lvl2pPr>
            <a:lvl3pPr marL="1371600" marR="0" lvl="2" indent="-331469" algn="l">
              <a:lnSpc>
                <a:spcPct val="100000"/>
              </a:lnSpc>
              <a:spcBef>
                <a:spcPts val="400"/>
              </a:spcBef>
              <a:spcAft>
                <a:spcPts val="0"/>
              </a:spcAft>
              <a:buClr>
                <a:schemeClr val="accent1"/>
              </a:buClr>
              <a:buSzPts val="1620"/>
              <a:buFont typeface="Arial"/>
              <a:buChar char="•"/>
              <a:defRPr sz="1800" b="1" i="0" u="none" strike="noStrike" cap="none">
                <a:solidFill>
                  <a:schemeClr val="dk1"/>
                </a:solidFill>
                <a:latin typeface="Arial"/>
                <a:ea typeface="Arial"/>
                <a:cs typeface="Arial"/>
                <a:sym typeface="Arial"/>
              </a:defRPr>
            </a:lvl3pPr>
            <a:lvl4pPr marL="1828800" marR="0" lvl="3" indent="-320039" algn="l">
              <a:lnSpc>
                <a:spcPct val="100000"/>
              </a:lnSpc>
              <a:spcBef>
                <a:spcPts val="300"/>
              </a:spcBef>
              <a:spcAft>
                <a:spcPts val="0"/>
              </a:spcAft>
              <a:buClr>
                <a:schemeClr val="accent1"/>
              </a:buClr>
              <a:buSzPts val="1440"/>
              <a:buFont typeface="Arial"/>
              <a:buChar char="–"/>
              <a:defRPr sz="1600" b="1" i="0" u="none" strike="noStrike" cap="none">
                <a:solidFill>
                  <a:schemeClr val="dk1"/>
                </a:solidFill>
                <a:latin typeface="Arial"/>
                <a:ea typeface="Arial"/>
                <a:cs typeface="Arial"/>
                <a:sym typeface="Arial"/>
              </a:defRPr>
            </a:lvl4pPr>
            <a:lvl5pPr marL="2286000" marR="0" lvl="4" indent="-308610" algn="l">
              <a:lnSpc>
                <a:spcPct val="100000"/>
              </a:lnSpc>
              <a:spcBef>
                <a:spcPts val="300"/>
              </a:spcBef>
              <a:spcAft>
                <a:spcPts val="0"/>
              </a:spcAft>
              <a:buClr>
                <a:schemeClr val="accent1"/>
              </a:buClr>
              <a:buSzPts val="1260"/>
              <a:buFont typeface="Arial"/>
              <a:buChar char="•"/>
              <a:defRPr sz="1400" b="1" i="0" u="none" strike="noStrike" cap="none">
                <a:solidFill>
                  <a:schemeClr val="dk1"/>
                </a:solidFill>
                <a:latin typeface="Arial"/>
                <a:ea typeface="Arial"/>
                <a:cs typeface="Arial"/>
                <a:sym typeface="Arial"/>
              </a:defRPr>
            </a:lvl5pPr>
            <a:lvl6pPr marL="2743200" marR="0" lvl="5" indent="-228600" algn="l">
              <a:lnSpc>
                <a:spcPct val="90000"/>
              </a:lnSpc>
              <a:spcBef>
                <a:spcPts val="156"/>
              </a:spcBef>
              <a:spcAft>
                <a:spcPts val="0"/>
              </a:spcAft>
              <a:buClr>
                <a:schemeClr val="dk1"/>
              </a:buClr>
              <a:buSzPts val="563"/>
              <a:buFont typeface="Arial"/>
              <a:buNone/>
              <a:defRPr sz="563" b="0" i="0" u="none" strike="noStrike" cap="none">
                <a:solidFill>
                  <a:schemeClr val="dk1"/>
                </a:solidFill>
                <a:latin typeface="Arial"/>
                <a:ea typeface="Arial"/>
                <a:cs typeface="Arial"/>
                <a:sym typeface="Arial"/>
              </a:defRPr>
            </a:lvl6pPr>
            <a:lvl7pPr marL="3200400" marR="0" lvl="6" indent="-264350" algn="l">
              <a:lnSpc>
                <a:spcPct val="90000"/>
              </a:lnSpc>
              <a:spcBef>
                <a:spcPts val="156"/>
              </a:spcBef>
              <a:spcAft>
                <a:spcPts val="0"/>
              </a:spcAft>
              <a:buClr>
                <a:schemeClr val="dk1"/>
              </a:buClr>
              <a:buSzPts val="563"/>
              <a:buFont typeface="Arial"/>
              <a:buChar char="•"/>
              <a:defRPr sz="563" b="0" i="0" u="none" strike="noStrike" cap="none">
                <a:solidFill>
                  <a:schemeClr val="dk1"/>
                </a:solidFill>
                <a:latin typeface="Arial"/>
                <a:ea typeface="Arial"/>
                <a:cs typeface="Arial"/>
                <a:sym typeface="Arial"/>
              </a:defRPr>
            </a:lvl7pPr>
            <a:lvl8pPr marL="3657600" marR="0" lvl="7" indent="-264350" algn="l">
              <a:lnSpc>
                <a:spcPct val="90000"/>
              </a:lnSpc>
              <a:spcBef>
                <a:spcPts val="156"/>
              </a:spcBef>
              <a:spcAft>
                <a:spcPts val="0"/>
              </a:spcAft>
              <a:buClr>
                <a:schemeClr val="dk1"/>
              </a:buClr>
              <a:buSzPts val="563"/>
              <a:buFont typeface="Arial"/>
              <a:buChar char="•"/>
              <a:defRPr sz="563" b="0" i="0" u="none" strike="noStrike" cap="none">
                <a:solidFill>
                  <a:schemeClr val="dk1"/>
                </a:solidFill>
                <a:latin typeface="Arial"/>
                <a:ea typeface="Arial"/>
                <a:cs typeface="Arial"/>
                <a:sym typeface="Arial"/>
              </a:defRPr>
            </a:lvl8pPr>
            <a:lvl9pPr marL="4114800" marR="0" lvl="8" indent="-264350" algn="l">
              <a:lnSpc>
                <a:spcPct val="90000"/>
              </a:lnSpc>
              <a:spcBef>
                <a:spcPts val="156"/>
              </a:spcBef>
              <a:spcAft>
                <a:spcPts val="0"/>
              </a:spcAft>
              <a:buClr>
                <a:schemeClr val="dk1"/>
              </a:buClr>
              <a:buSzPts val="563"/>
              <a:buFont typeface="Arial"/>
              <a:buChar char="•"/>
              <a:defRPr sz="563" b="0" i="0" u="none" strike="noStrike" cap="none">
                <a:solidFill>
                  <a:schemeClr val="dk1"/>
                </a:solidFill>
                <a:latin typeface="Arial"/>
                <a:ea typeface="Arial"/>
                <a:cs typeface="Arial"/>
                <a:sym typeface="Arial"/>
              </a:defRPr>
            </a:lvl9pPr>
          </a:lstStyle>
          <a:p>
            <a:endParaRPr dirty="0"/>
          </a:p>
        </p:txBody>
      </p:sp>
      <p:sp>
        <p:nvSpPr>
          <p:cNvPr id="125" name="Google Shape;125;p26"/>
          <p:cNvSpPr txBox="1">
            <a:spLocks noGrp="1"/>
          </p:cNvSpPr>
          <p:nvPr>
            <p:ph type="title"/>
          </p:nvPr>
        </p:nvSpPr>
        <p:spPr>
          <a:xfrm>
            <a:off x="363538" y="440247"/>
            <a:ext cx="8416800" cy="492300"/>
          </a:xfrm>
          <a:prstGeom prst="rect">
            <a:avLst/>
          </a:prstGeom>
          <a:noFill/>
          <a:ln>
            <a:noFill/>
          </a:ln>
        </p:spPr>
        <p:txBody>
          <a:bodyPr spcFirstLastPara="1" wrap="square" lIns="91425" tIns="45700" rIns="91425" bIns="45700" anchor="b" anchorCtr="0">
            <a:spAutoFit/>
          </a:bodyPr>
          <a:lstStyle>
            <a:lvl1pPr marR="0" lvl="0" algn="l">
              <a:lnSpc>
                <a:spcPct val="100000"/>
              </a:lnSpc>
              <a:spcBef>
                <a:spcPts val="0"/>
              </a:spcBef>
              <a:spcAft>
                <a:spcPts val="0"/>
              </a:spcAft>
              <a:buClr>
                <a:schemeClr val="accent1"/>
              </a:buClr>
              <a:buSzPts val="2600"/>
              <a:buFont typeface="Calibri"/>
              <a:buNone/>
              <a:defRPr sz="2600" b="1" i="0" u="none" strike="noStrike" cap="none">
                <a:solidFill>
                  <a:schemeClr val="accent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32"/>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t and Takeaway (right)">
  <p:cSld name="Content and Takeaway (right)">
    <p:spTree>
      <p:nvGrpSpPr>
        <p:cNvPr id="1" name="Shape 133"/>
        <p:cNvGrpSpPr/>
        <p:nvPr/>
      </p:nvGrpSpPr>
      <p:grpSpPr>
        <a:xfrm>
          <a:off x="0" y="0"/>
          <a:ext cx="0" cy="0"/>
          <a:chOff x="0" y="0"/>
          <a:chExt cx="0" cy="0"/>
        </a:xfrm>
      </p:grpSpPr>
      <p:sp>
        <p:nvSpPr>
          <p:cNvPr id="134" name="Google Shape;134;p29"/>
          <p:cNvSpPr txBox="1">
            <a:spLocks noGrp="1"/>
          </p:cNvSpPr>
          <p:nvPr>
            <p:ph type="body" idx="1"/>
          </p:nvPr>
        </p:nvSpPr>
        <p:spPr>
          <a:xfrm>
            <a:off x="6053327" y="1005841"/>
            <a:ext cx="3099900" cy="3553500"/>
          </a:xfrm>
          <a:prstGeom prst="rect">
            <a:avLst/>
          </a:prstGeom>
          <a:solidFill>
            <a:schemeClr val="accent1"/>
          </a:solidFill>
          <a:ln>
            <a:noFill/>
          </a:ln>
        </p:spPr>
        <p:txBody>
          <a:bodyPr spcFirstLastPara="1" wrap="square" lIns="182875" tIns="91425" rIns="274300" bIns="91425" anchor="ctr" anchorCtr="0">
            <a:noAutofit/>
          </a:bodyPr>
          <a:lstStyle>
            <a:lvl1pPr marL="457200" lvl="0" indent="-228600" algn="l">
              <a:lnSpc>
                <a:spcPct val="100000"/>
              </a:lnSpc>
              <a:spcBef>
                <a:spcPts val="600"/>
              </a:spcBef>
              <a:spcAft>
                <a:spcPts val="0"/>
              </a:spcAft>
              <a:buSzPts val="1800"/>
              <a:buNone/>
              <a:defRPr sz="2000">
                <a:solidFill>
                  <a:schemeClr val="lt1"/>
                </a:solidFill>
                <a:latin typeface="Calibri" panose="020F0502020204030204" pitchFamily="34" charset="0"/>
                <a:ea typeface="Calibri" panose="020F0502020204030204" pitchFamily="34" charset="0"/>
                <a:cs typeface="Calibri" panose="020F0502020204030204" pitchFamily="34" charset="0"/>
              </a:defRPr>
            </a:lvl1pPr>
            <a:lvl2pPr marL="914400" lvl="1" indent="-331469" algn="l">
              <a:lnSpc>
                <a:spcPct val="100000"/>
              </a:lnSpc>
              <a:spcBef>
                <a:spcPts val="400"/>
              </a:spcBef>
              <a:spcAft>
                <a:spcPts val="0"/>
              </a:spcAft>
              <a:buSzPts val="1620"/>
              <a:buChar char="–"/>
              <a:defRPr/>
            </a:lvl2pPr>
            <a:lvl3pPr marL="1371600" lvl="2" indent="-331469" algn="l">
              <a:lnSpc>
                <a:spcPct val="100000"/>
              </a:lnSpc>
              <a:spcBef>
                <a:spcPts val="400"/>
              </a:spcBef>
              <a:spcAft>
                <a:spcPts val="0"/>
              </a:spcAft>
              <a:buSzPts val="1620"/>
              <a:buChar char="•"/>
              <a:defRPr/>
            </a:lvl3pPr>
            <a:lvl4pPr marL="1828800" lvl="3" indent="-331469" algn="l">
              <a:lnSpc>
                <a:spcPct val="100000"/>
              </a:lnSpc>
              <a:spcBef>
                <a:spcPts val="300"/>
              </a:spcBef>
              <a:spcAft>
                <a:spcPts val="0"/>
              </a:spcAft>
              <a:buSzPts val="1620"/>
              <a:buChar char="–"/>
              <a:defRPr/>
            </a:lvl4pPr>
            <a:lvl5pPr marL="2286000" lvl="4" indent="-331470" algn="l">
              <a:lnSpc>
                <a:spcPct val="100000"/>
              </a:lnSpc>
              <a:spcBef>
                <a:spcPts val="300"/>
              </a:spcBef>
              <a:spcAft>
                <a:spcPts val="0"/>
              </a:spcAft>
              <a:buSzPts val="1620"/>
              <a:buChar char="•"/>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dirty="0"/>
          </a:p>
        </p:txBody>
      </p:sp>
      <p:sp>
        <p:nvSpPr>
          <p:cNvPr id="135" name="Google Shape;135;p29"/>
          <p:cNvSpPr txBox="1">
            <a:spLocks noGrp="1"/>
          </p:cNvSpPr>
          <p:nvPr>
            <p:ph type="body" idx="2"/>
          </p:nvPr>
        </p:nvSpPr>
        <p:spPr>
          <a:xfrm>
            <a:off x="363539" y="1280160"/>
            <a:ext cx="5689500" cy="3118200"/>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600"/>
              </a:spcBef>
              <a:spcAft>
                <a:spcPts val="0"/>
              </a:spcAft>
              <a:buSzPts val="1620"/>
              <a:buChar char="•"/>
              <a:defRPr>
                <a:latin typeface="Calibri" panose="020F0502020204030204" pitchFamily="34" charset="0"/>
                <a:ea typeface="Calibri" panose="020F0502020204030204" pitchFamily="34" charset="0"/>
                <a:cs typeface="Calibri" panose="020F0502020204030204" pitchFamily="34" charset="0"/>
              </a:defRPr>
            </a:lvl1pPr>
            <a:lvl2pPr marL="914400" lvl="1" indent="-331469" algn="l">
              <a:lnSpc>
                <a:spcPct val="100000"/>
              </a:lnSpc>
              <a:spcBef>
                <a:spcPts val="400"/>
              </a:spcBef>
              <a:spcAft>
                <a:spcPts val="0"/>
              </a:spcAft>
              <a:buSzPts val="1620"/>
              <a:buChar char="–"/>
              <a:defRPr/>
            </a:lvl2pPr>
            <a:lvl3pPr marL="1371600" lvl="2" indent="-331469" algn="l">
              <a:lnSpc>
                <a:spcPct val="100000"/>
              </a:lnSpc>
              <a:spcBef>
                <a:spcPts val="400"/>
              </a:spcBef>
              <a:spcAft>
                <a:spcPts val="0"/>
              </a:spcAft>
              <a:buSzPts val="1620"/>
              <a:buChar char="•"/>
              <a:defRPr/>
            </a:lvl3pPr>
            <a:lvl4pPr marL="1828800" lvl="3" indent="-331469" algn="l">
              <a:lnSpc>
                <a:spcPct val="100000"/>
              </a:lnSpc>
              <a:spcBef>
                <a:spcPts val="300"/>
              </a:spcBef>
              <a:spcAft>
                <a:spcPts val="0"/>
              </a:spcAft>
              <a:buSzPts val="1620"/>
              <a:buChar char="–"/>
              <a:defRPr/>
            </a:lvl4pPr>
            <a:lvl5pPr marL="2286000" lvl="4" indent="-331470" algn="l">
              <a:lnSpc>
                <a:spcPct val="100000"/>
              </a:lnSpc>
              <a:spcBef>
                <a:spcPts val="300"/>
              </a:spcBef>
              <a:spcAft>
                <a:spcPts val="0"/>
              </a:spcAft>
              <a:buSzPts val="1620"/>
              <a:buChar char="•"/>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dirty="0"/>
          </a:p>
        </p:txBody>
      </p:sp>
      <p:sp>
        <p:nvSpPr>
          <p:cNvPr id="136" name="Google Shape;136;p29"/>
          <p:cNvSpPr txBox="1">
            <a:spLocks noGrp="1"/>
          </p:cNvSpPr>
          <p:nvPr>
            <p:ph type="title"/>
          </p:nvPr>
        </p:nvSpPr>
        <p:spPr>
          <a:xfrm>
            <a:off x="363538" y="440165"/>
            <a:ext cx="8416800" cy="4923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2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Slide_3">
  <p:cSld name="Section Slide_3">
    <p:spTree>
      <p:nvGrpSpPr>
        <p:cNvPr id="1" name="Shape 137"/>
        <p:cNvGrpSpPr/>
        <p:nvPr/>
      </p:nvGrpSpPr>
      <p:grpSpPr>
        <a:xfrm>
          <a:off x="0" y="0"/>
          <a:ext cx="0" cy="0"/>
          <a:chOff x="0" y="0"/>
          <a:chExt cx="0" cy="0"/>
        </a:xfrm>
      </p:grpSpPr>
      <p:sp>
        <p:nvSpPr>
          <p:cNvPr id="138" name="Google Shape;138;p30"/>
          <p:cNvSpPr txBox="1">
            <a:spLocks noGrp="1"/>
          </p:cNvSpPr>
          <p:nvPr>
            <p:ph type="title"/>
          </p:nvPr>
        </p:nvSpPr>
        <p:spPr>
          <a:xfrm>
            <a:off x="571502" y="1797303"/>
            <a:ext cx="7441500" cy="5145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accent1"/>
              </a:buClr>
              <a:buSzPts val="3600"/>
              <a:buFont typeface="Calibri"/>
              <a:buNone/>
              <a:defRPr sz="3600" b="1">
                <a:solidFill>
                  <a:schemeClr val="accen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hree Panel Image">
  <p:cSld name="Three Panel Image">
    <p:spTree>
      <p:nvGrpSpPr>
        <p:cNvPr id="1" name="Shape 139"/>
        <p:cNvGrpSpPr/>
        <p:nvPr/>
      </p:nvGrpSpPr>
      <p:grpSpPr>
        <a:xfrm>
          <a:off x="0" y="0"/>
          <a:ext cx="0" cy="0"/>
          <a:chOff x="0" y="0"/>
          <a:chExt cx="0" cy="0"/>
        </a:xfrm>
      </p:grpSpPr>
      <p:sp>
        <p:nvSpPr>
          <p:cNvPr id="140" name="Google Shape;140;p31"/>
          <p:cNvSpPr>
            <a:spLocks noGrp="1"/>
          </p:cNvSpPr>
          <p:nvPr>
            <p:ph type="pic" idx="2"/>
          </p:nvPr>
        </p:nvSpPr>
        <p:spPr>
          <a:xfrm>
            <a:off x="3121044" y="1007705"/>
            <a:ext cx="2909400" cy="3551700"/>
          </a:xfrm>
          <a:prstGeom prst="rect">
            <a:avLst/>
          </a:prstGeom>
          <a:noFill/>
          <a:ln>
            <a:noFill/>
          </a:ln>
        </p:spPr>
      </p:sp>
      <p:sp>
        <p:nvSpPr>
          <p:cNvPr id="141" name="Google Shape;141;p31"/>
          <p:cNvSpPr>
            <a:spLocks noGrp="1"/>
          </p:cNvSpPr>
          <p:nvPr>
            <p:ph type="pic" idx="3"/>
          </p:nvPr>
        </p:nvSpPr>
        <p:spPr>
          <a:xfrm>
            <a:off x="6066254" y="1007705"/>
            <a:ext cx="3075600" cy="3551700"/>
          </a:xfrm>
          <a:prstGeom prst="rect">
            <a:avLst/>
          </a:prstGeom>
          <a:noFill/>
          <a:ln>
            <a:noFill/>
          </a:ln>
        </p:spPr>
      </p:sp>
      <p:sp>
        <p:nvSpPr>
          <p:cNvPr id="142" name="Google Shape;142;p31"/>
          <p:cNvSpPr>
            <a:spLocks noGrp="1"/>
          </p:cNvSpPr>
          <p:nvPr>
            <p:ph type="pic" idx="4"/>
          </p:nvPr>
        </p:nvSpPr>
        <p:spPr>
          <a:xfrm>
            <a:off x="1" y="1007705"/>
            <a:ext cx="3075600" cy="3551700"/>
          </a:xfrm>
          <a:prstGeom prst="rect">
            <a:avLst/>
          </a:prstGeom>
          <a:noFill/>
          <a:ln>
            <a:noFill/>
          </a:ln>
        </p:spPr>
      </p:sp>
      <p:sp>
        <p:nvSpPr>
          <p:cNvPr id="143" name="Google Shape;143;p31"/>
          <p:cNvSpPr txBox="1">
            <a:spLocks noGrp="1"/>
          </p:cNvSpPr>
          <p:nvPr>
            <p:ph type="title"/>
          </p:nvPr>
        </p:nvSpPr>
        <p:spPr>
          <a:xfrm>
            <a:off x="363539" y="440247"/>
            <a:ext cx="8416800" cy="4923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2600"/>
              <a:buFont typeface="Calibri"/>
              <a:buNone/>
              <a:defRPr sz="2600" b="1">
                <a:solidFill>
                  <a:schemeClr val="accen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Slide_3">
  <p:cSld name="Section Slide_3">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571502" y="1797303"/>
            <a:ext cx="7441500" cy="5145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accent1"/>
              </a:buClr>
              <a:buSzPts val="3600"/>
              <a:buFont typeface="Calibri"/>
              <a:buNone/>
              <a:defRPr sz="3600" b="1">
                <a:solidFill>
                  <a:schemeClr val="accen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Photos and Takeaway">
  <p:cSld name="Two Photos and Takeaway">
    <p:spTree>
      <p:nvGrpSpPr>
        <p:cNvPr id="1" name="Shape 144"/>
        <p:cNvGrpSpPr/>
        <p:nvPr/>
      </p:nvGrpSpPr>
      <p:grpSpPr>
        <a:xfrm>
          <a:off x="0" y="0"/>
          <a:ext cx="0" cy="0"/>
          <a:chOff x="0" y="0"/>
          <a:chExt cx="0" cy="0"/>
        </a:xfrm>
      </p:grpSpPr>
      <p:sp>
        <p:nvSpPr>
          <p:cNvPr id="145" name="Google Shape;145;p32"/>
          <p:cNvSpPr>
            <a:spLocks noGrp="1"/>
          </p:cNvSpPr>
          <p:nvPr>
            <p:ph type="pic" idx="2"/>
          </p:nvPr>
        </p:nvSpPr>
        <p:spPr>
          <a:xfrm>
            <a:off x="1" y="1007707"/>
            <a:ext cx="3034200" cy="3551700"/>
          </a:xfrm>
          <a:prstGeom prst="rect">
            <a:avLst/>
          </a:prstGeom>
          <a:noFill/>
          <a:ln>
            <a:noFill/>
          </a:ln>
        </p:spPr>
      </p:sp>
      <p:sp>
        <p:nvSpPr>
          <p:cNvPr id="146" name="Google Shape;146;p32"/>
          <p:cNvSpPr>
            <a:spLocks noGrp="1"/>
          </p:cNvSpPr>
          <p:nvPr>
            <p:ph type="pic" idx="3"/>
          </p:nvPr>
        </p:nvSpPr>
        <p:spPr>
          <a:xfrm>
            <a:off x="6109856" y="1007707"/>
            <a:ext cx="3034200" cy="3551700"/>
          </a:xfrm>
          <a:prstGeom prst="rect">
            <a:avLst/>
          </a:prstGeom>
          <a:noFill/>
          <a:ln>
            <a:noFill/>
          </a:ln>
        </p:spPr>
      </p:sp>
      <p:sp>
        <p:nvSpPr>
          <p:cNvPr id="147" name="Google Shape;147;p32"/>
          <p:cNvSpPr txBox="1">
            <a:spLocks noGrp="1"/>
          </p:cNvSpPr>
          <p:nvPr>
            <p:ph type="body" idx="1"/>
          </p:nvPr>
        </p:nvSpPr>
        <p:spPr>
          <a:xfrm>
            <a:off x="3063240" y="1005841"/>
            <a:ext cx="3017400" cy="3553500"/>
          </a:xfrm>
          <a:prstGeom prst="rect">
            <a:avLst/>
          </a:prstGeom>
          <a:solidFill>
            <a:schemeClr val="accent1"/>
          </a:solidFill>
          <a:ln>
            <a:noFill/>
          </a:ln>
        </p:spPr>
        <p:txBody>
          <a:bodyPr spcFirstLastPara="1" wrap="square" lIns="182875" tIns="182875" rIns="182875" bIns="182875" anchor="ctr" anchorCtr="0">
            <a:noAutofit/>
          </a:bodyPr>
          <a:lstStyle>
            <a:lvl1pPr marL="457200" lvl="0" indent="-228600" algn="l">
              <a:lnSpc>
                <a:spcPct val="100000"/>
              </a:lnSpc>
              <a:spcBef>
                <a:spcPts val="545"/>
              </a:spcBef>
              <a:spcAft>
                <a:spcPts val="0"/>
              </a:spcAft>
              <a:buSzPts val="1800"/>
              <a:buNone/>
              <a:defRPr sz="2000">
                <a:solidFill>
                  <a:schemeClr val="lt1"/>
                </a:solidFill>
                <a:latin typeface="Calibri" panose="020F0502020204030204" pitchFamily="34" charset="0"/>
                <a:ea typeface="Calibri" panose="020F0502020204030204" pitchFamily="34" charset="0"/>
                <a:cs typeface="Calibri" panose="020F0502020204030204" pitchFamily="34" charset="0"/>
              </a:defRPr>
            </a:lvl1pPr>
            <a:lvl2pPr marL="914400" lvl="1" indent="-331469" algn="l">
              <a:lnSpc>
                <a:spcPct val="100000"/>
              </a:lnSpc>
              <a:spcBef>
                <a:spcPts val="400"/>
              </a:spcBef>
              <a:spcAft>
                <a:spcPts val="0"/>
              </a:spcAft>
              <a:buSzPts val="1620"/>
              <a:buChar char="–"/>
              <a:defRPr/>
            </a:lvl2pPr>
            <a:lvl3pPr marL="1371600" lvl="2" indent="-331469" algn="l">
              <a:lnSpc>
                <a:spcPct val="100000"/>
              </a:lnSpc>
              <a:spcBef>
                <a:spcPts val="400"/>
              </a:spcBef>
              <a:spcAft>
                <a:spcPts val="0"/>
              </a:spcAft>
              <a:buSzPts val="1620"/>
              <a:buChar char="•"/>
              <a:defRPr/>
            </a:lvl3pPr>
            <a:lvl4pPr marL="1828800" lvl="3" indent="-331469" algn="l">
              <a:lnSpc>
                <a:spcPct val="100000"/>
              </a:lnSpc>
              <a:spcBef>
                <a:spcPts val="300"/>
              </a:spcBef>
              <a:spcAft>
                <a:spcPts val="0"/>
              </a:spcAft>
              <a:buSzPts val="1620"/>
              <a:buChar char="–"/>
              <a:defRPr/>
            </a:lvl4pPr>
            <a:lvl5pPr marL="2286000" lvl="4" indent="-331470" algn="l">
              <a:lnSpc>
                <a:spcPct val="100000"/>
              </a:lnSpc>
              <a:spcBef>
                <a:spcPts val="300"/>
              </a:spcBef>
              <a:spcAft>
                <a:spcPts val="0"/>
              </a:spcAft>
              <a:buSzPts val="1620"/>
              <a:buChar char="•"/>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dirty="0"/>
          </a:p>
        </p:txBody>
      </p:sp>
      <p:sp>
        <p:nvSpPr>
          <p:cNvPr id="148" name="Google Shape;148;p32"/>
          <p:cNvSpPr txBox="1">
            <a:spLocks noGrp="1"/>
          </p:cNvSpPr>
          <p:nvPr>
            <p:ph type="title"/>
          </p:nvPr>
        </p:nvSpPr>
        <p:spPr>
          <a:xfrm>
            <a:off x="363538" y="440165"/>
            <a:ext cx="8416800" cy="4923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hoto Collage">
  <p:cSld name="Photo Collage">
    <p:spTree>
      <p:nvGrpSpPr>
        <p:cNvPr id="1" name="Shape 149"/>
        <p:cNvGrpSpPr/>
        <p:nvPr/>
      </p:nvGrpSpPr>
      <p:grpSpPr>
        <a:xfrm>
          <a:off x="0" y="0"/>
          <a:ext cx="0" cy="0"/>
          <a:chOff x="0" y="0"/>
          <a:chExt cx="0" cy="0"/>
        </a:xfrm>
      </p:grpSpPr>
      <p:sp>
        <p:nvSpPr>
          <p:cNvPr id="150" name="Google Shape;150;p33"/>
          <p:cNvSpPr>
            <a:spLocks noGrp="1"/>
          </p:cNvSpPr>
          <p:nvPr>
            <p:ph type="pic" idx="2"/>
          </p:nvPr>
        </p:nvSpPr>
        <p:spPr>
          <a:xfrm>
            <a:off x="4613565" y="1007707"/>
            <a:ext cx="2244300" cy="3552600"/>
          </a:xfrm>
          <a:prstGeom prst="rect">
            <a:avLst/>
          </a:prstGeom>
          <a:noFill/>
          <a:ln>
            <a:noFill/>
          </a:ln>
        </p:spPr>
      </p:sp>
      <p:sp>
        <p:nvSpPr>
          <p:cNvPr id="151" name="Google Shape;151;p33"/>
          <p:cNvSpPr>
            <a:spLocks noGrp="1"/>
          </p:cNvSpPr>
          <p:nvPr>
            <p:ph type="pic" idx="3"/>
          </p:nvPr>
        </p:nvSpPr>
        <p:spPr>
          <a:xfrm>
            <a:off x="1" y="2833069"/>
            <a:ext cx="2265300" cy="1727400"/>
          </a:xfrm>
          <a:prstGeom prst="rect">
            <a:avLst/>
          </a:prstGeom>
          <a:noFill/>
          <a:ln>
            <a:noFill/>
          </a:ln>
        </p:spPr>
      </p:sp>
      <p:sp>
        <p:nvSpPr>
          <p:cNvPr id="152" name="Google Shape;152;p33"/>
          <p:cNvSpPr>
            <a:spLocks noGrp="1"/>
          </p:cNvSpPr>
          <p:nvPr>
            <p:ph type="pic" idx="4"/>
          </p:nvPr>
        </p:nvSpPr>
        <p:spPr>
          <a:xfrm>
            <a:off x="0" y="1007707"/>
            <a:ext cx="4572000" cy="1784400"/>
          </a:xfrm>
          <a:prstGeom prst="rect">
            <a:avLst/>
          </a:prstGeom>
          <a:noFill/>
          <a:ln>
            <a:noFill/>
          </a:ln>
        </p:spPr>
      </p:sp>
      <p:sp>
        <p:nvSpPr>
          <p:cNvPr id="153" name="Google Shape;153;p33"/>
          <p:cNvSpPr>
            <a:spLocks noGrp="1"/>
          </p:cNvSpPr>
          <p:nvPr>
            <p:ph type="pic" idx="5"/>
          </p:nvPr>
        </p:nvSpPr>
        <p:spPr>
          <a:xfrm>
            <a:off x="6891543" y="2833069"/>
            <a:ext cx="2244300" cy="1726200"/>
          </a:xfrm>
          <a:prstGeom prst="rect">
            <a:avLst/>
          </a:prstGeom>
          <a:noFill/>
          <a:ln>
            <a:noFill/>
          </a:ln>
        </p:spPr>
      </p:sp>
      <p:sp>
        <p:nvSpPr>
          <p:cNvPr id="154" name="Google Shape;154;p33"/>
          <p:cNvSpPr>
            <a:spLocks noGrp="1"/>
          </p:cNvSpPr>
          <p:nvPr>
            <p:ph type="pic" idx="6"/>
          </p:nvPr>
        </p:nvSpPr>
        <p:spPr>
          <a:xfrm>
            <a:off x="6889721" y="1007707"/>
            <a:ext cx="2244300" cy="1784400"/>
          </a:xfrm>
          <a:prstGeom prst="rect">
            <a:avLst/>
          </a:prstGeom>
          <a:noFill/>
          <a:ln>
            <a:noFill/>
          </a:ln>
        </p:spPr>
      </p:sp>
      <p:sp>
        <p:nvSpPr>
          <p:cNvPr id="155" name="Google Shape;155;p33"/>
          <p:cNvSpPr>
            <a:spLocks noGrp="1"/>
          </p:cNvSpPr>
          <p:nvPr>
            <p:ph type="pic" idx="7"/>
          </p:nvPr>
        </p:nvSpPr>
        <p:spPr>
          <a:xfrm>
            <a:off x="2306782" y="2833069"/>
            <a:ext cx="2265300" cy="1726200"/>
          </a:xfrm>
          <a:prstGeom prst="rect">
            <a:avLst/>
          </a:prstGeom>
          <a:noFill/>
          <a:ln>
            <a:noFill/>
          </a:ln>
        </p:spPr>
      </p:sp>
      <p:sp>
        <p:nvSpPr>
          <p:cNvPr id="156" name="Google Shape;156;p33"/>
          <p:cNvSpPr txBox="1">
            <a:spLocks noGrp="1"/>
          </p:cNvSpPr>
          <p:nvPr>
            <p:ph type="title"/>
          </p:nvPr>
        </p:nvSpPr>
        <p:spPr>
          <a:xfrm>
            <a:off x="363538" y="440165"/>
            <a:ext cx="8416800" cy="4923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2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ingle Photo">
  <p:cSld name="Single Photo">
    <p:spTree>
      <p:nvGrpSpPr>
        <p:cNvPr id="1" name="Shape 157"/>
        <p:cNvGrpSpPr/>
        <p:nvPr/>
      </p:nvGrpSpPr>
      <p:grpSpPr>
        <a:xfrm>
          <a:off x="0" y="0"/>
          <a:ext cx="0" cy="0"/>
          <a:chOff x="0" y="0"/>
          <a:chExt cx="0" cy="0"/>
        </a:xfrm>
      </p:grpSpPr>
      <p:sp>
        <p:nvSpPr>
          <p:cNvPr id="158" name="Google Shape;158;p34"/>
          <p:cNvSpPr>
            <a:spLocks noGrp="1"/>
          </p:cNvSpPr>
          <p:nvPr>
            <p:ph type="pic" idx="2"/>
          </p:nvPr>
        </p:nvSpPr>
        <p:spPr>
          <a:xfrm>
            <a:off x="0" y="1007707"/>
            <a:ext cx="9144000" cy="3551700"/>
          </a:xfrm>
          <a:prstGeom prst="rect">
            <a:avLst/>
          </a:prstGeom>
          <a:noFill/>
          <a:ln>
            <a:noFill/>
          </a:ln>
        </p:spPr>
      </p:sp>
      <p:sp>
        <p:nvSpPr>
          <p:cNvPr id="159" name="Google Shape;159;p34"/>
          <p:cNvSpPr txBox="1">
            <a:spLocks noGrp="1"/>
          </p:cNvSpPr>
          <p:nvPr>
            <p:ph type="title"/>
          </p:nvPr>
        </p:nvSpPr>
        <p:spPr>
          <a:xfrm>
            <a:off x="363538" y="440165"/>
            <a:ext cx="8416800" cy="4923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2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hoto and Content (left)">
  <p:cSld name="Photo and Content (left)">
    <p:spTree>
      <p:nvGrpSpPr>
        <p:cNvPr id="1" name="Shape 160"/>
        <p:cNvGrpSpPr/>
        <p:nvPr/>
      </p:nvGrpSpPr>
      <p:grpSpPr>
        <a:xfrm>
          <a:off x="0" y="0"/>
          <a:ext cx="0" cy="0"/>
          <a:chOff x="0" y="0"/>
          <a:chExt cx="0" cy="0"/>
        </a:xfrm>
      </p:grpSpPr>
      <p:sp>
        <p:nvSpPr>
          <p:cNvPr id="161" name="Google Shape;161;p35"/>
          <p:cNvSpPr/>
          <p:nvPr/>
        </p:nvSpPr>
        <p:spPr>
          <a:xfrm>
            <a:off x="3140023" y="1007707"/>
            <a:ext cx="6003900" cy="3551700"/>
          </a:xfrm>
          <a:prstGeom prst="rect">
            <a:avLst/>
          </a:prstGeom>
          <a:solidFill>
            <a:srgbClr val="E1E1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21" dirty="0">
              <a:solidFill>
                <a:srgbClr val="FFFFFF"/>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62" name="Google Shape;162;p35"/>
          <p:cNvSpPr>
            <a:spLocks noGrp="1"/>
          </p:cNvSpPr>
          <p:nvPr>
            <p:ph type="pic" idx="2"/>
          </p:nvPr>
        </p:nvSpPr>
        <p:spPr>
          <a:xfrm>
            <a:off x="-309" y="1007416"/>
            <a:ext cx="3096600" cy="2866200"/>
          </a:xfrm>
          <a:prstGeom prst="rect">
            <a:avLst/>
          </a:prstGeom>
          <a:noFill/>
          <a:ln>
            <a:noFill/>
          </a:ln>
        </p:spPr>
      </p:sp>
      <p:sp>
        <p:nvSpPr>
          <p:cNvPr id="163" name="Google Shape;163;p35"/>
          <p:cNvSpPr txBox="1">
            <a:spLocks noGrp="1"/>
          </p:cNvSpPr>
          <p:nvPr>
            <p:ph type="body" idx="1"/>
          </p:nvPr>
        </p:nvSpPr>
        <p:spPr>
          <a:xfrm>
            <a:off x="-310" y="3873500"/>
            <a:ext cx="3096000" cy="685800"/>
          </a:xfrm>
          <a:prstGeom prst="rect">
            <a:avLst/>
          </a:prstGeom>
          <a:solidFill>
            <a:schemeClr val="accent1"/>
          </a:solidFill>
          <a:ln>
            <a:noFill/>
          </a:ln>
        </p:spPr>
        <p:txBody>
          <a:bodyPr spcFirstLastPara="1" wrap="square" lIns="91425" tIns="45700" rIns="91425" bIns="45700" anchor="ctr" anchorCtr="0">
            <a:noAutofit/>
          </a:bodyPr>
          <a:lstStyle>
            <a:lvl1pPr marL="457200" lvl="0" indent="-228600" algn="ctr">
              <a:lnSpc>
                <a:spcPct val="100000"/>
              </a:lnSpc>
              <a:spcBef>
                <a:spcPts val="600"/>
              </a:spcBef>
              <a:spcAft>
                <a:spcPts val="0"/>
              </a:spcAft>
              <a:buSzPts val="1800"/>
              <a:buNone/>
              <a:defRPr sz="2000">
                <a:solidFill>
                  <a:schemeClr val="lt1"/>
                </a:solidFill>
                <a:latin typeface="Calibri" panose="020F0502020204030204" pitchFamily="34" charset="0"/>
                <a:ea typeface="Calibri" panose="020F0502020204030204" pitchFamily="34" charset="0"/>
                <a:cs typeface="Calibri" panose="020F0502020204030204" pitchFamily="34" charset="0"/>
              </a:defRPr>
            </a:lvl1pPr>
            <a:lvl2pPr marL="914400" lvl="1" indent="-331469" algn="l">
              <a:lnSpc>
                <a:spcPct val="100000"/>
              </a:lnSpc>
              <a:spcBef>
                <a:spcPts val="400"/>
              </a:spcBef>
              <a:spcAft>
                <a:spcPts val="0"/>
              </a:spcAft>
              <a:buSzPts val="1620"/>
              <a:buChar char="–"/>
              <a:defRPr/>
            </a:lvl2pPr>
            <a:lvl3pPr marL="1371600" lvl="2" indent="-331469" algn="l">
              <a:lnSpc>
                <a:spcPct val="100000"/>
              </a:lnSpc>
              <a:spcBef>
                <a:spcPts val="400"/>
              </a:spcBef>
              <a:spcAft>
                <a:spcPts val="0"/>
              </a:spcAft>
              <a:buSzPts val="1620"/>
              <a:buChar char="•"/>
              <a:defRPr/>
            </a:lvl3pPr>
            <a:lvl4pPr marL="1828800" lvl="3" indent="-331469" algn="l">
              <a:lnSpc>
                <a:spcPct val="100000"/>
              </a:lnSpc>
              <a:spcBef>
                <a:spcPts val="300"/>
              </a:spcBef>
              <a:spcAft>
                <a:spcPts val="0"/>
              </a:spcAft>
              <a:buSzPts val="1620"/>
              <a:buChar char="–"/>
              <a:defRPr/>
            </a:lvl4pPr>
            <a:lvl5pPr marL="2286000" lvl="4" indent="-331470" algn="l">
              <a:lnSpc>
                <a:spcPct val="100000"/>
              </a:lnSpc>
              <a:spcBef>
                <a:spcPts val="300"/>
              </a:spcBef>
              <a:spcAft>
                <a:spcPts val="0"/>
              </a:spcAft>
              <a:buSzPts val="1620"/>
              <a:buChar char="•"/>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dirty="0"/>
          </a:p>
        </p:txBody>
      </p:sp>
      <p:sp>
        <p:nvSpPr>
          <p:cNvPr id="164" name="Google Shape;164;p35"/>
          <p:cNvSpPr txBox="1">
            <a:spLocks noGrp="1"/>
          </p:cNvSpPr>
          <p:nvPr>
            <p:ph type="body" idx="3"/>
          </p:nvPr>
        </p:nvSpPr>
        <p:spPr>
          <a:xfrm>
            <a:off x="3225452" y="1280161"/>
            <a:ext cx="5555100" cy="3222900"/>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600"/>
              </a:spcBef>
              <a:spcAft>
                <a:spcPts val="0"/>
              </a:spcAft>
              <a:buSzPts val="1620"/>
              <a:buChar char="•"/>
              <a:defRPr>
                <a:latin typeface="Calibri" panose="020F0502020204030204" pitchFamily="34" charset="0"/>
                <a:ea typeface="Calibri" panose="020F0502020204030204" pitchFamily="34" charset="0"/>
                <a:cs typeface="Calibri" panose="020F0502020204030204" pitchFamily="34" charset="0"/>
              </a:defRPr>
            </a:lvl1pPr>
            <a:lvl2pPr marL="914400" lvl="1" indent="-331469" algn="l">
              <a:lnSpc>
                <a:spcPct val="100000"/>
              </a:lnSpc>
              <a:spcBef>
                <a:spcPts val="400"/>
              </a:spcBef>
              <a:spcAft>
                <a:spcPts val="0"/>
              </a:spcAft>
              <a:buSzPts val="1620"/>
              <a:buChar char="–"/>
              <a:defRPr/>
            </a:lvl2pPr>
            <a:lvl3pPr marL="1371600" lvl="2" indent="-331469" algn="l">
              <a:lnSpc>
                <a:spcPct val="100000"/>
              </a:lnSpc>
              <a:spcBef>
                <a:spcPts val="400"/>
              </a:spcBef>
              <a:spcAft>
                <a:spcPts val="0"/>
              </a:spcAft>
              <a:buSzPts val="1620"/>
              <a:buChar char="•"/>
              <a:defRPr/>
            </a:lvl3pPr>
            <a:lvl4pPr marL="1828800" lvl="3" indent="-331469" algn="l">
              <a:lnSpc>
                <a:spcPct val="100000"/>
              </a:lnSpc>
              <a:spcBef>
                <a:spcPts val="300"/>
              </a:spcBef>
              <a:spcAft>
                <a:spcPts val="0"/>
              </a:spcAft>
              <a:buSzPts val="1620"/>
              <a:buChar char="–"/>
              <a:defRPr/>
            </a:lvl4pPr>
            <a:lvl5pPr marL="2286000" lvl="4" indent="-331470" algn="l">
              <a:lnSpc>
                <a:spcPct val="100000"/>
              </a:lnSpc>
              <a:spcBef>
                <a:spcPts val="300"/>
              </a:spcBef>
              <a:spcAft>
                <a:spcPts val="0"/>
              </a:spcAft>
              <a:buSzPts val="1620"/>
              <a:buChar char="•"/>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dirty="0"/>
          </a:p>
        </p:txBody>
      </p:sp>
      <p:sp>
        <p:nvSpPr>
          <p:cNvPr id="165" name="Google Shape;165;p35"/>
          <p:cNvSpPr txBox="1">
            <a:spLocks noGrp="1"/>
          </p:cNvSpPr>
          <p:nvPr>
            <p:ph type="title"/>
          </p:nvPr>
        </p:nvSpPr>
        <p:spPr>
          <a:xfrm>
            <a:off x="363538" y="440165"/>
            <a:ext cx="8416800" cy="4923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ubtitle and Content">
  <p:cSld name="Subtitle and Content">
    <p:spTree>
      <p:nvGrpSpPr>
        <p:cNvPr id="1" name="Shape 166"/>
        <p:cNvGrpSpPr/>
        <p:nvPr/>
      </p:nvGrpSpPr>
      <p:grpSpPr>
        <a:xfrm>
          <a:off x="0" y="0"/>
          <a:ext cx="0" cy="0"/>
          <a:chOff x="0" y="0"/>
          <a:chExt cx="0" cy="0"/>
        </a:xfrm>
      </p:grpSpPr>
      <p:sp>
        <p:nvSpPr>
          <p:cNvPr id="167" name="Google Shape;167;p36"/>
          <p:cNvSpPr txBox="1">
            <a:spLocks noGrp="1"/>
          </p:cNvSpPr>
          <p:nvPr>
            <p:ph type="body" idx="1"/>
          </p:nvPr>
        </p:nvSpPr>
        <p:spPr>
          <a:xfrm>
            <a:off x="363539" y="1554481"/>
            <a:ext cx="8416800" cy="2924100"/>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600"/>
              </a:spcBef>
              <a:spcAft>
                <a:spcPts val="0"/>
              </a:spcAft>
              <a:buSzPts val="1620"/>
              <a:buChar char="•"/>
              <a:defRPr>
                <a:latin typeface="Calibri" panose="020F0502020204030204" pitchFamily="34" charset="0"/>
                <a:ea typeface="Calibri" panose="020F0502020204030204" pitchFamily="34" charset="0"/>
                <a:cs typeface="Calibri" panose="020F0502020204030204" pitchFamily="34" charset="0"/>
              </a:defRPr>
            </a:lvl1pPr>
            <a:lvl2pPr marL="914400" lvl="1" indent="-331469" algn="l">
              <a:lnSpc>
                <a:spcPct val="100000"/>
              </a:lnSpc>
              <a:spcBef>
                <a:spcPts val="400"/>
              </a:spcBef>
              <a:spcAft>
                <a:spcPts val="0"/>
              </a:spcAft>
              <a:buSzPts val="1620"/>
              <a:buChar char="–"/>
              <a:defRPr/>
            </a:lvl2pPr>
            <a:lvl3pPr marL="1371600" lvl="2" indent="-331469" algn="l">
              <a:lnSpc>
                <a:spcPct val="100000"/>
              </a:lnSpc>
              <a:spcBef>
                <a:spcPts val="400"/>
              </a:spcBef>
              <a:spcAft>
                <a:spcPts val="0"/>
              </a:spcAft>
              <a:buSzPts val="1620"/>
              <a:buChar char="•"/>
              <a:defRPr/>
            </a:lvl3pPr>
            <a:lvl4pPr marL="1828800" lvl="3" indent="-331469" algn="l">
              <a:lnSpc>
                <a:spcPct val="100000"/>
              </a:lnSpc>
              <a:spcBef>
                <a:spcPts val="300"/>
              </a:spcBef>
              <a:spcAft>
                <a:spcPts val="0"/>
              </a:spcAft>
              <a:buSzPts val="1620"/>
              <a:buChar char="–"/>
              <a:defRPr/>
            </a:lvl4pPr>
            <a:lvl5pPr marL="2286000" lvl="4" indent="-331470" algn="l">
              <a:lnSpc>
                <a:spcPct val="100000"/>
              </a:lnSpc>
              <a:spcBef>
                <a:spcPts val="300"/>
              </a:spcBef>
              <a:spcAft>
                <a:spcPts val="0"/>
              </a:spcAft>
              <a:buSzPts val="1620"/>
              <a:buChar char="•"/>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dirty="0"/>
          </a:p>
        </p:txBody>
      </p:sp>
      <p:sp>
        <p:nvSpPr>
          <p:cNvPr id="168" name="Google Shape;168;p36"/>
          <p:cNvSpPr txBox="1">
            <a:spLocks noGrp="1"/>
          </p:cNvSpPr>
          <p:nvPr>
            <p:ph type="title"/>
          </p:nvPr>
        </p:nvSpPr>
        <p:spPr>
          <a:xfrm>
            <a:off x="363538" y="440165"/>
            <a:ext cx="8416800" cy="4923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2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9" name="Google Shape;169;p36"/>
          <p:cNvSpPr txBox="1">
            <a:spLocks noGrp="1"/>
          </p:cNvSpPr>
          <p:nvPr>
            <p:ph type="body" idx="2"/>
          </p:nvPr>
        </p:nvSpPr>
        <p:spPr>
          <a:xfrm>
            <a:off x="363539" y="1146176"/>
            <a:ext cx="8416800" cy="3525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600"/>
              </a:spcBef>
              <a:spcAft>
                <a:spcPts val="0"/>
              </a:spcAft>
              <a:buSzPts val="2160"/>
              <a:buNone/>
              <a:defRPr sz="2400">
                <a:solidFill>
                  <a:schemeClr val="accent1"/>
                </a:solidFill>
                <a:latin typeface="Calibri"/>
                <a:ea typeface="Calibri"/>
                <a:cs typeface="Calibri"/>
                <a:sym typeface="Calibri"/>
              </a:defRPr>
            </a:lvl1pPr>
            <a:lvl2pPr marL="914400" lvl="1" indent="-228600" algn="l">
              <a:lnSpc>
                <a:spcPct val="100000"/>
              </a:lnSpc>
              <a:spcBef>
                <a:spcPts val="400"/>
              </a:spcBef>
              <a:spcAft>
                <a:spcPts val="0"/>
              </a:spcAft>
              <a:buSzPts val="1980"/>
              <a:buNone/>
              <a:defRPr sz="2200">
                <a:solidFill>
                  <a:schemeClr val="accent1"/>
                </a:solidFill>
                <a:latin typeface="Calibri"/>
                <a:ea typeface="Calibri"/>
                <a:cs typeface="Calibri"/>
                <a:sym typeface="Calibri"/>
              </a:defRPr>
            </a:lvl2pPr>
            <a:lvl3pPr marL="1371600" lvl="2" indent="-228600" algn="l">
              <a:lnSpc>
                <a:spcPct val="100000"/>
              </a:lnSpc>
              <a:spcBef>
                <a:spcPts val="400"/>
              </a:spcBef>
              <a:spcAft>
                <a:spcPts val="0"/>
              </a:spcAft>
              <a:buSzPts val="1980"/>
              <a:buNone/>
              <a:defRPr sz="2200">
                <a:solidFill>
                  <a:schemeClr val="accent1"/>
                </a:solidFill>
                <a:latin typeface="Calibri"/>
                <a:ea typeface="Calibri"/>
                <a:cs typeface="Calibri"/>
                <a:sym typeface="Calibri"/>
              </a:defRPr>
            </a:lvl3pPr>
            <a:lvl4pPr marL="1828800" lvl="3" indent="-228600" algn="l">
              <a:lnSpc>
                <a:spcPct val="100000"/>
              </a:lnSpc>
              <a:spcBef>
                <a:spcPts val="300"/>
              </a:spcBef>
              <a:spcAft>
                <a:spcPts val="0"/>
              </a:spcAft>
              <a:buSzPts val="1980"/>
              <a:buNone/>
              <a:defRPr sz="2200">
                <a:solidFill>
                  <a:schemeClr val="accent1"/>
                </a:solidFill>
                <a:latin typeface="Calibri"/>
                <a:ea typeface="Calibri"/>
                <a:cs typeface="Calibri"/>
                <a:sym typeface="Calibri"/>
              </a:defRPr>
            </a:lvl4pPr>
            <a:lvl5pPr marL="2286000" lvl="4" indent="-228600" algn="l">
              <a:lnSpc>
                <a:spcPct val="100000"/>
              </a:lnSpc>
              <a:spcBef>
                <a:spcPts val="300"/>
              </a:spcBef>
              <a:spcAft>
                <a:spcPts val="0"/>
              </a:spcAft>
              <a:buSzPts val="1980"/>
              <a:buNone/>
              <a:defRPr sz="2200">
                <a:solidFill>
                  <a:schemeClr val="accent1"/>
                </a:solidFill>
                <a:latin typeface="Calibri"/>
                <a:ea typeface="Calibri"/>
                <a:cs typeface="Calibri"/>
                <a:sym typeface="Calibri"/>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rgbClr val="023160"/>
        </a:solidFill>
        <a:effectLst/>
      </p:bgPr>
    </p:bg>
    <p:spTree>
      <p:nvGrpSpPr>
        <p:cNvPr id="1" name="Shape 170"/>
        <p:cNvGrpSpPr/>
        <p:nvPr/>
      </p:nvGrpSpPr>
      <p:grpSpPr>
        <a:xfrm>
          <a:off x="0" y="0"/>
          <a:ext cx="0" cy="0"/>
          <a:chOff x="0" y="0"/>
          <a:chExt cx="0" cy="0"/>
        </a:xfrm>
      </p:grpSpPr>
      <p:sp>
        <p:nvSpPr>
          <p:cNvPr id="171" name="Google Shape;171;p37"/>
          <p:cNvSpPr/>
          <p:nvPr/>
        </p:nvSpPr>
        <p:spPr>
          <a:xfrm>
            <a:off x="0" y="4553476"/>
            <a:ext cx="7867347" cy="613765"/>
          </a:xfrm>
          <a:custGeom>
            <a:avLst/>
            <a:gdLst/>
            <a:ahLst/>
            <a:cxnLst/>
            <a:rect l="l" t="t" r="r" b="b"/>
            <a:pathLst>
              <a:path w="11159358" h="5579679" extrusionOk="0">
                <a:moveTo>
                  <a:pt x="0" y="0"/>
                </a:moveTo>
                <a:lnTo>
                  <a:pt x="11159358" y="0"/>
                </a:lnTo>
                <a:lnTo>
                  <a:pt x="11159358" y="5579679"/>
                </a:lnTo>
                <a:lnTo>
                  <a:pt x="0" y="5579679"/>
                </a:lnTo>
                <a:lnTo>
                  <a:pt x="0" y="0"/>
                </a:lnTo>
                <a:close/>
              </a:path>
            </a:pathLst>
          </a:custGeom>
          <a:blipFill rotWithShape="1">
            <a:blip r:embed="rId2">
              <a:alphaModFix/>
            </a:blip>
            <a:stretch>
              <a:fillRect l="-35828" t="-18744" r="33929" b="-61866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172" name="Google Shape;172;p37"/>
          <p:cNvPicPr preferRelativeResize="0"/>
          <p:nvPr/>
        </p:nvPicPr>
        <p:blipFill rotWithShape="1">
          <a:blip r:embed="rId3">
            <a:alphaModFix/>
          </a:blip>
          <a:srcRect t="13535" b="13535"/>
          <a:stretch/>
        </p:blipFill>
        <p:spPr>
          <a:xfrm>
            <a:off x="5176837" y="-36165"/>
            <a:ext cx="3967163" cy="5200785"/>
          </a:xfrm>
          <a:prstGeom prst="rect">
            <a:avLst/>
          </a:prstGeom>
          <a:noFill/>
          <a:ln>
            <a:noFill/>
          </a:ln>
        </p:spPr>
      </p:pic>
      <p:sp>
        <p:nvSpPr>
          <p:cNvPr id="173" name="Google Shape;173;p37"/>
          <p:cNvSpPr/>
          <p:nvPr/>
        </p:nvSpPr>
        <p:spPr>
          <a:xfrm>
            <a:off x="104020" y="146883"/>
            <a:ext cx="734935" cy="734935"/>
          </a:xfrm>
          <a:custGeom>
            <a:avLst/>
            <a:gdLst/>
            <a:ahLst/>
            <a:cxnLst/>
            <a:rect l="l" t="t" r="r" b="b"/>
            <a:pathLst>
              <a:path w="1469870" h="1469870" extrusionOk="0">
                <a:moveTo>
                  <a:pt x="0" y="0"/>
                </a:moveTo>
                <a:lnTo>
                  <a:pt x="1469870" y="0"/>
                </a:lnTo>
                <a:lnTo>
                  <a:pt x="1469870" y="1469870"/>
                </a:lnTo>
                <a:lnTo>
                  <a:pt x="0" y="1469870"/>
                </a:lnTo>
                <a:lnTo>
                  <a:pt x="0" y="0"/>
                </a:lnTo>
                <a:close/>
              </a:path>
            </a:pathLst>
          </a:custGeom>
          <a:blipFill rotWithShape="1">
            <a:blip r:embed="rId4">
              <a:alphaModFix amt="52000"/>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675"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grpSp>
        <p:nvGrpSpPr>
          <p:cNvPr id="174" name="Google Shape;174;p37"/>
          <p:cNvGrpSpPr/>
          <p:nvPr/>
        </p:nvGrpSpPr>
        <p:grpSpPr>
          <a:xfrm>
            <a:off x="4811024" y="-15383"/>
            <a:ext cx="365806" cy="1389137"/>
            <a:chOff x="0" y="-19050"/>
            <a:chExt cx="192692" cy="731741"/>
          </a:xfrm>
        </p:grpSpPr>
        <p:sp>
          <p:nvSpPr>
            <p:cNvPr id="175" name="Google Shape;175;p37"/>
            <p:cNvSpPr/>
            <p:nvPr/>
          </p:nvSpPr>
          <p:spPr>
            <a:xfrm>
              <a:off x="0" y="0"/>
              <a:ext cx="192692" cy="712691"/>
            </a:xfrm>
            <a:custGeom>
              <a:avLst/>
              <a:gdLst/>
              <a:ahLst/>
              <a:cxnLst/>
              <a:rect l="l" t="t" r="r" b="b"/>
              <a:pathLst>
                <a:path w="192692" h="712691" extrusionOk="0">
                  <a:moveTo>
                    <a:pt x="0" y="0"/>
                  </a:moveTo>
                  <a:lnTo>
                    <a:pt x="192692" y="0"/>
                  </a:lnTo>
                  <a:lnTo>
                    <a:pt x="192692" y="712691"/>
                  </a:lnTo>
                  <a:lnTo>
                    <a:pt x="0" y="712691"/>
                  </a:lnTo>
                  <a:close/>
                </a:path>
              </a:pathLst>
            </a:custGeom>
            <a:solidFill>
              <a:srgbClr val="7EE1D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675"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76" name="Google Shape;176;p37"/>
            <p:cNvSpPr txBox="1"/>
            <p:nvPr/>
          </p:nvSpPr>
          <p:spPr>
            <a:xfrm>
              <a:off x="0" y="-19050"/>
              <a:ext cx="192600" cy="731700"/>
            </a:xfrm>
            <a:prstGeom prst="rect">
              <a:avLst/>
            </a:prstGeom>
            <a:solidFill>
              <a:srgbClr val="7EE1DD"/>
            </a:solidFill>
            <a:ln>
              <a:noFill/>
            </a:ln>
          </p:spPr>
          <p:txBody>
            <a:bodyPr spcFirstLastPara="1" wrap="square" lIns="25400" tIns="25400" rIns="25400" bIns="25400" anchor="ctr" anchorCtr="0">
              <a:noAutofit/>
            </a:bodyPr>
            <a:lstStyle/>
            <a:p>
              <a:pPr marL="0" marR="0" lvl="0" indent="0" algn="ctr" rtl="0">
                <a:lnSpc>
                  <a:spcPct val="145481"/>
                </a:lnSpc>
                <a:spcBef>
                  <a:spcPts val="0"/>
                </a:spcBef>
                <a:spcAft>
                  <a:spcPts val="0"/>
                </a:spcAft>
                <a:buNone/>
              </a:pPr>
              <a:endParaRPr sz="675"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grpSp>
      <p:sp>
        <p:nvSpPr>
          <p:cNvPr id="177" name="Google Shape;177;p37"/>
          <p:cNvSpPr/>
          <p:nvPr/>
        </p:nvSpPr>
        <p:spPr>
          <a:xfrm>
            <a:off x="753374" y="850839"/>
            <a:ext cx="2370900" cy="62100"/>
          </a:xfrm>
          <a:prstGeom prst="rect">
            <a:avLst/>
          </a:prstGeom>
          <a:solidFill>
            <a:srgbClr val="FF672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675"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78" name="Google Shape;178;p37"/>
          <p:cNvSpPr/>
          <p:nvPr/>
        </p:nvSpPr>
        <p:spPr>
          <a:xfrm>
            <a:off x="753374" y="3510733"/>
            <a:ext cx="4057800" cy="60900"/>
          </a:xfrm>
          <a:prstGeom prst="rect">
            <a:avLst/>
          </a:prstGeom>
          <a:solidFill>
            <a:srgbClr val="0063C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675"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79" name="Google Shape;179;p37"/>
          <p:cNvSpPr txBox="1"/>
          <p:nvPr/>
        </p:nvSpPr>
        <p:spPr>
          <a:xfrm>
            <a:off x="753374" y="902735"/>
            <a:ext cx="4572000" cy="22935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 sz="4500" b="1" dirty="0">
                <a:solidFill>
                  <a:schemeClr val="lt1"/>
                </a:solidFill>
                <a:latin typeface="Calibri"/>
                <a:ea typeface="Calibri"/>
                <a:cs typeface="Calibri"/>
                <a:sym typeface="Calibri"/>
              </a:rPr>
              <a:t>AMGEN</a:t>
            </a:r>
            <a:endParaRPr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 sz="4500" b="1" dirty="0">
                <a:solidFill>
                  <a:schemeClr val="lt1"/>
                </a:solidFill>
                <a:latin typeface="Calibri"/>
                <a:ea typeface="Calibri"/>
                <a:cs typeface="Calibri"/>
                <a:sym typeface="Calibri"/>
              </a:rPr>
              <a:t>BIOTECH</a:t>
            </a:r>
            <a:endParaRPr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 sz="4500" b="1" dirty="0">
                <a:solidFill>
                  <a:schemeClr val="lt1"/>
                </a:solidFill>
                <a:latin typeface="Calibri"/>
                <a:ea typeface="Calibri"/>
                <a:cs typeface="Calibri"/>
                <a:sym typeface="Calibri"/>
              </a:rPr>
              <a:t>EXPERIENCE </a:t>
            </a:r>
            <a:endParaRPr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 sz="1400" b="1" dirty="0">
                <a:solidFill>
                  <a:schemeClr val="lt1"/>
                </a:solidFill>
                <a:latin typeface="Calibri"/>
                <a:ea typeface="Calibri"/>
                <a:cs typeface="Calibri"/>
                <a:sym typeface="Calibri"/>
              </a:rPr>
              <a:t>(CALIBRI 45 BOLD)</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180" name="Google Shape;180;p37"/>
          <p:cNvSpPr txBox="1"/>
          <p:nvPr/>
        </p:nvSpPr>
        <p:spPr>
          <a:xfrm>
            <a:off x="753374" y="3686717"/>
            <a:ext cx="4057800" cy="6774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 sz="2400" dirty="0">
                <a:solidFill>
                  <a:schemeClr val="lt1"/>
                </a:solidFill>
                <a:latin typeface="Calibri"/>
                <a:ea typeface="Calibri"/>
                <a:cs typeface="Calibri"/>
                <a:sym typeface="Calibri"/>
              </a:rPr>
              <a:t>SPEAKER NAME </a:t>
            </a:r>
            <a:r>
              <a:rPr lang="en" sz="1400" dirty="0">
                <a:solidFill>
                  <a:schemeClr val="lt1"/>
                </a:solidFill>
                <a:latin typeface="Calibri"/>
                <a:ea typeface="Calibri"/>
                <a:cs typeface="Calibri"/>
                <a:sym typeface="Calibri"/>
              </a:rPr>
              <a:t>(CALIBRI 24 PT BOLD)</a:t>
            </a:r>
            <a:endParaRPr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 sz="2000" dirty="0">
                <a:solidFill>
                  <a:schemeClr val="lt1"/>
                </a:solidFill>
                <a:latin typeface="Calibri"/>
                <a:ea typeface="Calibri"/>
                <a:cs typeface="Calibri"/>
                <a:sym typeface="Calibri"/>
              </a:rPr>
              <a:t>SPEAKER TITLE </a:t>
            </a:r>
            <a:r>
              <a:rPr lang="en" sz="1400" dirty="0">
                <a:solidFill>
                  <a:schemeClr val="lt1"/>
                </a:solidFill>
                <a:latin typeface="Calibri"/>
                <a:ea typeface="Calibri"/>
                <a:cs typeface="Calibri"/>
                <a:sym typeface="Calibri"/>
              </a:rPr>
              <a:t>(CALIBRI 20 PT REGULAR)</a:t>
            </a:r>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81"/>
        <p:cNvGrpSpPr/>
        <p:nvPr/>
      </p:nvGrpSpPr>
      <p:grpSpPr>
        <a:xfrm>
          <a:off x="0" y="0"/>
          <a:ext cx="0" cy="0"/>
          <a:chOff x="0" y="0"/>
          <a:chExt cx="0" cy="0"/>
        </a:xfrm>
      </p:grpSpPr>
      <p:sp>
        <p:nvSpPr>
          <p:cNvPr id="182" name="Google Shape;182;p38"/>
          <p:cNvSpPr txBox="1">
            <a:spLocks noGrp="1"/>
          </p:cNvSpPr>
          <p:nvPr>
            <p:ph type="title"/>
          </p:nvPr>
        </p:nvSpPr>
        <p:spPr>
          <a:xfrm>
            <a:off x="363538" y="440165"/>
            <a:ext cx="8416800" cy="4923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2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ntent">
  <p:cSld name="Content">
    <p:spTree>
      <p:nvGrpSpPr>
        <p:cNvPr id="1" name="Shape 183"/>
        <p:cNvGrpSpPr/>
        <p:nvPr/>
      </p:nvGrpSpPr>
      <p:grpSpPr>
        <a:xfrm>
          <a:off x="0" y="0"/>
          <a:ext cx="0" cy="0"/>
          <a:chOff x="0" y="0"/>
          <a:chExt cx="0" cy="0"/>
        </a:xfrm>
      </p:grpSpPr>
      <p:sp>
        <p:nvSpPr>
          <p:cNvPr id="184" name="Google Shape;184;p39"/>
          <p:cNvSpPr txBox="1">
            <a:spLocks noGrp="1"/>
          </p:cNvSpPr>
          <p:nvPr>
            <p:ph type="body" idx="1"/>
          </p:nvPr>
        </p:nvSpPr>
        <p:spPr>
          <a:xfrm>
            <a:off x="363538" y="1280161"/>
            <a:ext cx="8416800" cy="3114600"/>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600"/>
              </a:spcBef>
              <a:spcAft>
                <a:spcPts val="0"/>
              </a:spcAft>
              <a:buSzPts val="1620"/>
              <a:buChar char="•"/>
              <a:defRPr>
                <a:latin typeface="Calibri" panose="020F0502020204030204" pitchFamily="34" charset="0"/>
                <a:ea typeface="Calibri" panose="020F0502020204030204" pitchFamily="34" charset="0"/>
                <a:cs typeface="Calibri" panose="020F0502020204030204" pitchFamily="34" charset="0"/>
              </a:defRPr>
            </a:lvl1pPr>
            <a:lvl2pPr marL="914400" lvl="1" indent="-331469" algn="l">
              <a:lnSpc>
                <a:spcPct val="100000"/>
              </a:lnSpc>
              <a:spcBef>
                <a:spcPts val="400"/>
              </a:spcBef>
              <a:spcAft>
                <a:spcPts val="0"/>
              </a:spcAft>
              <a:buSzPts val="1620"/>
              <a:buChar char="–"/>
              <a:defRPr/>
            </a:lvl2pPr>
            <a:lvl3pPr marL="1371600" lvl="2" indent="-331469" algn="l">
              <a:lnSpc>
                <a:spcPct val="100000"/>
              </a:lnSpc>
              <a:spcBef>
                <a:spcPts val="400"/>
              </a:spcBef>
              <a:spcAft>
                <a:spcPts val="0"/>
              </a:spcAft>
              <a:buSzPts val="1620"/>
              <a:buChar char="•"/>
              <a:defRPr/>
            </a:lvl3pPr>
            <a:lvl4pPr marL="1828800" lvl="3" indent="-331469" algn="l">
              <a:lnSpc>
                <a:spcPct val="100000"/>
              </a:lnSpc>
              <a:spcBef>
                <a:spcPts val="300"/>
              </a:spcBef>
              <a:spcAft>
                <a:spcPts val="0"/>
              </a:spcAft>
              <a:buSzPts val="1620"/>
              <a:buChar char="–"/>
              <a:defRPr/>
            </a:lvl4pPr>
            <a:lvl5pPr marL="2286000" lvl="4" indent="-331470" algn="l">
              <a:lnSpc>
                <a:spcPct val="100000"/>
              </a:lnSpc>
              <a:spcBef>
                <a:spcPts val="300"/>
              </a:spcBef>
              <a:spcAft>
                <a:spcPts val="0"/>
              </a:spcAft>
              <a:buSzPts val="1620"/>
              <a:buChar char="•"/>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dirty="0"/>
          </a:p>
        </p:txBody>
      </p:sp>
      <p:sp>
        <p:nvSpPr>
          <p:cNvPr id="185" name="Google Shape;185;p39"/>
          <p:cNvSpPr txBox="1">
            <a:spLocks noGrp="1"/>
          </p:cNvSpPr>
          <p:nvPr>
            <p:ph type="title"/>
          </p:nvPr>
        </p:nvSpPr>
        <p:spPr>
          <a:xfrm>
            <a:off x="363538" y="440247"/>
            <a:ext cx="8416800" cy="4923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2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86"/>
        <p:cNvGrpSpPr/>
        <p:nvPr/>
      </p:nvGrpSpPr>
      <p:grpSpPr>
        <a:xfrm>
          <a:off x="0" y="0"/>
          <a:ext cx="0" cy="0"/>
          <a:chOff x="0" y="0"/>
          <a:chExt cx="0" cy="0"/>
        </a:xfrm>
      </p:grpSpPr>
      <p:sp>
        <p:nvSpPr>
          <p:cNvPr id="187" name="Google Shape;187;p40"/>
          <p:cNvSpPr txBox="1">
            <a:spLocks noGrp="1"/>
          </p:cNvSpPr>
          <p:nvPr>
            <p:ph type="body" idx="1"/>
          </p:nvPr>
        </p:nvSpPr>
        <p:spPr>
          <a:xfrm>
            <a:off x="363538" y="1280161"/>
            <a:ext cx="4132200" cy="3114600"/>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600"/>
              </a:spcBef>
              <a:spcAft>
                <a:spcPts val="0"/>
              </a:spcAft>
              <a:buSzPts val="1620"/>
              <a:buChar char="•"/>
              <a:defRPr>
                <a:latin typeface="Calibri" panose="020F0502020204030204" pitchFamily="34" charset="0"/>
                <a:ea typeface="Calibri" panose="020F0502020204030204" pitchFamily="34" charset="0"/>
                <a:cs typeface="Calibri" panose="020F0502020204030204" pitchFamily="34" charset="0"/>
              </a:defRPr>
            </a:lvl1pPr>
            <a:lvl2pPr marL="914400" lvl="1" indent="-331469" algn="l">
              <a:lnSpc>
                <a:spcPct val="100000"/>
              </a:lnSpc>
              <a:spcBef>
                <a:spcPts val="400"/>
              </a:spcBef>
              <a:spcAft>
                <a:spcPts val="0"/>
              </a:spcAft>
              <a:buSzPts val="1620"/>
              <a:buChar char="–"/>
              <a:defRPr/>
            </a:lvl2pPr>
            <a:lvl3pPr marL="1371600" lvl="2" indent="-331469" algn="l">
              <a:lnSpc>
                <a:spcPct val="100000"/>
              </a:lnSpc>
              <a:spcBef>
                <a:spcPts val="400"/>
              </a:spcBef>
              <a:spcAft>
                <a:spcPts val="0"/>
              </a:spcAft>
              <a:buSzPts val="1620"/>
              <a:buChar char="•"/>
              <a:defRPr/>
            </a:lvl3pPr>
            <a:lvl4pPr marL="1828800" lvl="3" indent="-331469" algn="l">
              <a:lnSpc>
                <a:spcPct val="100000"/>
              </a:lnSpc>
              <a:spcBef>
                <a:spcPts val="300"/>
              </a:spcBef>
              <a:spcAft>
                <a:spcPts val="0"/>
              </a:spcAft>
              <a:buSzPts val="1620"/>
              <a:buChar char="–"/>
              <a:defRPr/>
            </a:lvl4pPr>
            <a:lvl5pPr marL="2286000" lvl="4" indent="-331470" algn="l">
              <a:lnSpc>
                <a:spcPct val="100000"/>
              </a:lnSpc>
              <a:spcBef>
                <a:spcPts val="300"/>
              </a:spcBef>
              <a:spcAft>
                <a:spcPts val="0"/>
              </a:spcAft>
              <a:buSzPts val="1620"/>
              <a:buChar char="•"/>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dirty="0"/>
          </a:p>
        </p:txBody>
      </p:sp>
      <p:sp>
        <p:nvSpPr>
          <p:cNvPr id="188" name="Google Shape;188;p40"/>
          <p:cNvSpPr txBox="1">
            <a:spLocks noGrp="1"/>
          </p:cNvSpPr>
          <p:nvPr>
            <p:ph type="title"/>
          </p:nvPr>
        </p:nvSpPr>
        <p:spPr>
          <a:xfrm>
            <a:off x="363538" y="440247"/>
            <a:ext cx="8416800" cy="4923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2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9" name="Google Shape;189;p40"/>
          <p:cNvSpPr txBox="1">
            <a:spLocks noGrp="1"/>
          </p:cNvSpPr>
          <p:nvPr>
            <p:ph type="body" idx="2"/>
          </p:nvPr>
        </p:nvSpPr>
        <p:spPr>
          <a:xfrm>
            <a:off x="4648059" y="1280161"/>
            <a:ext cx="4132200" cy="3114600"/>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600"/>
              </a:spcBef>
              <a:spcAft>
                <a:spcPts val="0"/>
              </a:spcAft>
              <a:buSzPts val="1620"/>
              <a:buChar char="•"/>
              <a:defRPr>
                <a:latin typeface="Calibri" panose="020F0502020204030204" pitchFamily="34" charset="0"/>
                <a:ea typeface="Calibri" panose="020F0502020204030204" pitchFamily="34" charset="0"/>
                <a:cs typeface="Calibri" panose="020F0502020204030204" pitchFamily="34" charset="0"/>
              </a:defRPr>
            </a:lvl1pPr>
            <a:lvl2pPr marL="914400" lvl="1" indent="-331469" algn="l">
              <a:lnSpc>
                <a:spcPct val="100000"/>
              </a:lnSpc>
              <a:spcBef>
                <a:spcPts val="400"/>
              </a:spcBef>
              <a:spcAft>
                <a:spcPts val="0"/>
              </a:spcAft>
              <a:buSzPts val="1620"/>
              <a:buChar char="–"/>
              <a:defRPr/>
            </a:lvl2pPr>
            <a:lvl3pPr marL="1371600" lvl="2" indent="-331469" algn="l">
              <a:lnSpc>
                <a:spcPct val="100000"/>
              </a:lnSpc>
              <a:spcBef>
                <a:spcPts val="400"/>
              </a:spcBef>
              <a:spcAft>
                <a:spcPts val="0"/>
              </a:spcAft>
              <a:buSzPts val="1620"/>
              <a:buChar char="•"/>
              <a:defRPr/>
            </a:lvl3pPr>
            <a:lvl4pPr marL="1828800" lvl="3" indent="-331469" algn="l">
              <a:lnSpc>
                <a:spcPct val="100000"/>
              </a:lnSpc>
              <a:spcBef>
                <a:spcPts val="300"/>
              </a:spcBef>
              <a:spcAft>
                <a:spcPts val="0"/>
              </a:spcAft>
              <a:buSzPts val="1620"/>
              <a:buChar char="–"/>
              <a:defRPr/>
            </a:lvl4pPr>
            <a:lvl5pPr marL="2286000" lvl="4" indent="-331470" algn="l">
              <a:lnSpc>
                <a:spcPct val="100000"/>
              </a:lnSpc>
              <a:spcBef>
                <a:spcPts val="300"/>
              </a:spcBef>
              <a:spcAft>
                <a:spcPts val="0"/>
              </a:spcAft>
              <a:buSzPts val="1620"/>
              <a:buChar char="•"/>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wo Subtitle and Content">
  <p:cSld name="Two Subtitle and Content">
    <p:spTree>
      <p:nvGrpSpPr>
        <p:cNvPr id="1" name="Shape 190"/>
        <p:cNvGrpSpPr/>
        <p:nvPr/>
      </p:nvGrpSpPr>
      <p:grpSpPr>
        <a:xfrm>
          <a:off x="0" y="0"/>
          <a:ext cx="0" cy="0"/>
          <a:chOff x="0" y="0"/>
          <a:chExt cx="0" cy="0"/>
        </a:xfrm>
      </p:grpSpPr>
      <p:sp>
        <p:nvSpPr>
          <p:cNvPr id="191" name="Google Shape;191;p41"/>
          <p:cNvSpPr txBox="1">
            <a:spLocks noGrp="1"/>
          </p:cNvSpPr>
          <p:nvPr>
            <p:ph type="body" idx="1"/>
          </p:nvPr>
        </p:nvSpPr>
        <p:spPr>
          <a:xfrm>
            <a:off x="363538" y="1554481"/>
            <a:ext cx="4133100" cy="2924100"/>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600"/>
              </a:spcBef>
              <a:spcAft>
                <a:spcPts val="0"/>
              </a:spcAft>
              <a:buSzPts val="1620"/>
              <a:buChar char="•"/>
              <a:defRPr>
                <a:latin typeface="Calibri" panose="020F0502020204030204" pitchFamily="34" charset="0"/>
                <a:ea typeface="Calibri" panose="020F0502020204030204" pitchFamily="34" charset="0"/>
                <a:cs typeface="Calibri" panose="020F0502020204030204" pitchFamily="34" charset="0"/>
              </a:defRPr>
            </a:lvl1pPr>
            <a:lvl2pPr marL="914400" lvl="1" indent="-331469" algn="l">
              <a:lnSpc>
                <a:spcPct val="100000"/>
              </a:lnSpc>
              <a:spcBef>
                <a:spcPts val="400"/>
              </a:spcBef>
              <a:spcAft>
                <a:spcPts val="0"/>
              </a:spcAft>
              <a:buSzPts val="1620"/>
              <a:buChar char="–"/>
              <a:defRPr/>
            </a:lvl2pPr>
            <a:lvl3pPr marL="1371600" lvl="2" indent="-331469" algn="l">
              <a:lnSpc>
                <a:spcPct val="100000"/>
              </a:lnSpc>
              <a:spcBef>
                <a:spcPts val="400"/>
              </a:spcBef>
              <a:spcAft>
                <a:spcPts val="0"/>
              </a:spcAft>
              <a:buSzPts val="1620"/>
              <a:buChar char="•"/>
              <a:defRPr/>
            </a:lvl3pPr>
            <a:lvl4pPr marL="1828800" lvl="3" indent="-331469" algn="l">
              <a:lnSpc>
                <a:spcPct val="100000"/>
              </a:lnSpc>
              <a:spcBef>
                <a:spcPts val="300"/>
              </a:spcBef>
              <a:spcAft>
                <a:spcPts val="0"/>
              </a:spcAft>
              <a:buSzPts val="1620"/>
              <a:buChar char="–"/>
              <a:defRPr/>
            </a:lvl4pPr>
            <a:lvl5pPr marL="2286000" lvl="4" indent="-331470" algn="l">
              <a:lnSpc>
                <a:spcPct val="100000"/>
              </a:lnSpc>
              <a:spcBef>
                <a:spcPts val="300"/>
              </a:spcBef>
              <a:spcAft>
                <a:spcPts val="0"/>
              </a:spcAft>
              <a:buSzPts val="1620"/>
              <a:buChar char="•"/>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dirty="0"/>
          </a:p>
        </p:txBody>
      </p:sp>
      <p:sp>
        <p:nvSpPr>
          <p:cNvPr id="192" name="Google Shape;192;p41"/>
          <p:cNvSpPr txBox="1">
            <a:spLocks noGrp="1"/>
          </p:cNvSpPr>
          <p:nvPr>
            <p:ph type="title"/>
          </p:nvPr>
        </p:nvSpPr>
        <p:spPr>
          <a:xfrm>
            <a:off x="363538" y="440165"/>
            <a:ext cx="8416800" cy="4923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2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3" name="Google Shape;193;p41"/>
          <p:cNvSpPr txBox="1">
            <a:spLocks noGrp="1"/>
          </p:cNvSpPr>
          <p:nvPr>
            <p:ph type="body" idx="2"/>
          </p:nvPr>
        </p:nvSpPr>
        <p:spPr>
          <a:xfrm>
            <a:off x="363538" y="1146176"/>
            <a:ext cx="4133100" cy="3525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600"/>
              </a:spcBef>
              <a:spcAft>
                <a:spcPts val="0"/>
              </a:spcAft>
              <a:buSzPts val="2160"/>
              <a:buNone/>
              <a:defRPr sz="2400">
                <a:solidFill>
                  <a:schemeClr val="accent1"/>
                </a:solidFill>
                <a:latin typeface="Calibri"/>
                <a:ea typeface="Calibri"/>
                <a:cs typeface="Calibri"/>
                <a:sym typeface="Calibri"/>
              </a:defRPr>
            </a:lvl1pPr>
            <a:lvl2pPr marL="914400" lvl="1" indent="-228600" algn="l">
              <a:lnSpc>
                <a:spcPct val="100000"/>
              </a:lnSpc>
              <a:spcBef>
                <a:spcPts val="400"/>
              </a:spcBef>
              <a:spcAft>
                <a:spcPts val="0"/>
              </a:spcAft>
              <a:buSzPts val="1980"/>
              <a:buNone/>
              <a:defRPr sz="2200">
                <a:solidFill>
                  <a:schemeClr val="accent1"/>
                </a:solidFill>
                <a:latin typeface="Calibri"/>
                <a:ea typeface="Calibri"/>
                <a:cs typeface="Calibri"/>
                <a:sym typeface="Calibri"/>
              </a:defRPr>
            </a:lvl2pPr>
            <a:lvl3pPr marL="1371600" lvl="2" indent="-228600" algn="l">
              <a:lnSpc>
                <a:spcPct val="100000"/>
              </a:lnSpc>
              <a:spcBef>
                <a:spcPts val="400"/>
              </a:spcBef>
              <a:spcAft>
                <a:spcPts val="0"/>
              </a:spcAft>
              <a:buSzPts val="1980"/>
              <a:buNone/>
              <a:defRPr sz="2200">
                <a:solidFill>
                  <a:schemeClr val="accent1"/>
                </a:solidFill>
                <a:latin typeface="Calibri"/>
                <a:ea typeface="Calibri"/>
                <a:cs typeface="Calibri"/>
                <a:sym typeface="Calibri"/>
              </a:defRPr>
            </a:lvl3pPr>
            <a:lvl4pPr marL="1828800" lvl="3" indent="-228600" algn="l">
              <a:lnSpc>
                <a:spcPct val="100000"/>
              </a:lnSpc>
              <a:spcBef>
                <a:spcPts val="300"/>
              </a:spcBef>
              <a:spcAft>
                <a:spcPts val="0"/>
              </a:spcAft>
              <a:buSzPts val="1980"/>
              <a:buNone/>
              <a:defRPr sz="2200">
                <a:solidFill>
                  <a:schemeClr val="accent1"/>
                </a:solidFill>
                <a:latin typeface="Calibri"/>
                <a:ea typeface="Calibri"/>
                <a:cs typeface="Calibri"/>
                <a:sym typeface="Calibri"/>
              </a:defRPr>
            </a:lvl4pPr>
            <a:lvl5pPr marL="2286000" lvl="4" indent="-228600" algn="l">
              <a:lnSpc>
                <a:spcPct val="100000"/>
              </a:lnSpc>
              <a:spcBef>
                <a:spcPts val="300"/>
              </a:spcBef>
              <a:spcAft>
                <a:spcPts val="0"/>
              </a:spcAft>
              <a:buSzPts val="1980"/>
              <a:buNone/>
              <a:defRPr sz="2200">
                <a:solidFill>
                  <a:schemeClr val="accent1"/>
                </a:solidFill>
                <a:latin typeface="Calibri"/>
                <a:ea typeface="Calibri"/>
                <a:cs typeface="Calibri"/>
                <a:sym typeface="Calibri"/>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a:p>
        </p:txBody>
      </p:sp>
      <p:sp>
        <p:nvSpPr>
          <p:cNvPr id="194" name="Google Shape;194;p41"/>
          <p:cNvSpPr txBox="1">
            <a:spLocks noGrp="1"/>
          </p:cNvSpPr>
          <p:nvPr>
            <p:ph type="body" idx="3"/>
          </p:nvPr>
        </p:nvSpPr>
        <p:spPr>
          <a:xfrm>
            <a:off x="4647374" y="1554481"/>
            <a:ext cx="4133100" cy="2924100"/>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600"/>
              </a:spcBef>
              <a:spcAft>
                <a:spcPts val="0"/>
              </a:spcAft>
              <a:buSzPts val="1620"/>
              <a:buChar char="•"/>
              <a:defRPr>
                <a:latin typeface="Calibri" panose="020F0502020204030204" pitchFamily="34" charset="0"/>
                <a:ea typeface="Calibri" panose="020F0502020204030204" pitchFamily="34" charset="0"/>
                <a:cs typeface="Calibri" panose="020F0502020204030204" pitchFamily="34" charset="0"/>
              </a:defRPr>
            </a:lvl1pPr>
            <a:lvl2pPr marL="914400" lvl="1" indent="-331469" algn="l">
              <a:lnSpc>
                <a:spcPct val="100000"/>
              </a:lnSpc>
              <a:spcBef>
                <a:spcPts val="400"/>
              </a:spcBef>
              <a:spcAft>
                <a:spcPts val="0"/>
              </a:spcAft>
              <a:buSzPts val="1620"/>
              <a:buChar char="–"/>
              <a:defRPr/>
            </a:lvl2pPr>
            <a:lvl3pPr marL="1371600" lvl="2" indent="-331469" algn="l">
              <a:lnSpc>
                <a:spcPct val="100000"/>
              </a:lnSpc>
              <a:spcBef>
                <a:spcPts val="400"/>
              </a:spcBef>
              <a:spcAft>
                <a:spcPts val="0"/>
              </a:spcAft>
              <a:buSzPts val="1620"/>
              <a:buChar char="•"/>
              <a:defRPr/>
            </a:lvl3pPr>
            <a:lvl4pPr marL="1828800" lvl="3" indent="-331469" algn="l">
              <a:lnSpc>
                <a:spcPct val="100000"/>
              </a:lnSpc>
              <a:spcBef>
                <a:spcPts val="300"/>
              </a:spcBef>
              <a:spcAft>
                <a:spcPts val="0"/>
              </a:spcAft>
              <a:buSzPts val="1620"/>
              <a:buChar char="–"/>
              <a:defRPr/>
            </a:lvl4pPr>
            <a:lvl5pPr marL="2286000" lvl="4" indent="-331470" algn="l">
              <a:lnSpc>
                <a:spcPct val="100000"/>
              </a:lnSpc>
              <a:spcBef>
                <a:spcPts val="300"/>
              </a:spcBef>
              <a:spcAft>
                <a:spcPts val="0"/>
              </a:spcAft>
              <a:buSzPts val="1620"/>
              <a:buChar char="•"/>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dirty="0"/>
          </a:p>
        </p:txBody>
      </p:sp>
      <p:sp>
        <p:nvSpPr>
          <p:cNvPr id="195" name="Google Shape;195;p41"/>
          <p:cNvSpPr txBox="1">
            <a:spLocks noGrp="1"/>
          </p:cNvSpPr>
          <p:nvPr>
            <p:ph type="body" idx="4"/>
          </p:nvPr>
        </p:nvSpPr>
        <p:spPr>
          <a:xfrm>
            <a:off x="4647374" y="1146176"/>
            <a:ext cx="4133100" cy="3525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600"/>
              </a:spcBef>
              <a:spcAft>
                <a:spcPts val="0"/>
              </a:spcAft>
              <a:buSzPts val="2160"/>
              <a:buNone/>
              <a:defRPr sz="2400">
                <a:solidFill>
                  <a:schemeClr val="accent1"/>
                </a:solidFill>
                <a:latin typeface="Calibri"/>
                <a:ea typeface="Calibri"/>
                <a:cs typeface="Calibri"/>
                <a:sym typeface="Calibri"/>
              </a:defRPr>
            </a:lvl1pPr>
            <a:lvl2pPr marL="914400" lvl="1" indent="-228600" algn="l">
              <a:lnSpc>
                <a:spcPct val="100000"/>
              </a:lnSpc>
              <a:spcBef>
                <a:spcPts val="400"/>
              </a:spcBef>
              <a:spcAft>
                <a:spcPts val="0"/>
              </a:spcAft>
              <a:buSzPts val="1980"/>
              <a:buNone/>
              <a:defRPr sz="2200">
                <a:solidFill>
                  <a:schemeClr val="accent1"/>
                </a:solidFill>
                <a:latin typeface="Calibri"/>
                <a:ea typeface="Calibri"/>
                <a:cs typeface="Calibri"/>
                <a:sym typeface="Calibri"/>
              </a:defRPr>
            </a:lvl2pPr>
            <a:lvl3pPr marL="1371600" lvl="2" indent="-228600" algn="l">
              <a:lnSpc>
                <a:spcPct val="100000"/>
              </a:lnSpc>
              <a:spcBef>
                <a:spcPts val="400"/>
              </a:spcBef>
              <a:spcAft>
                <a:spcPts val="0"/>
              </a:spcAft>
              <a:buSzPts val="1980"/>
              <a:buNone/>
              <a:defRPr sz="2200">
                <a:solidFill>
                  <a:schemeClr val="accent1"/>
                </a:solidFill>
                <a:latin typeface="Calibri"/>
                <a:ea typeface="Calibri"/>
                <a:cs typeface="Calibri"/>
                <a:sym typeface="Calibri"/>
              </a:defRPr>
            </a:lvl3pPr>
            <a:lvl4pPr marL="1828800" lvl="3" indent="-228600" algn="l">
              <a:lnSpc>
                <a:spcPct val="100000"/>
              </a:lnSpc>
              <a:spcBef>
                <a:spcPts val="300"/>
              </a:spcBef>
              <a:spcAft>
                <a:spcPts val="0"/>
              </a:spcAft>
              <a:buSzPts val="1980"/>
              <a:buNone/>
              <a:defRPr sz="2200">
                <a:solidFill>
                  <a:schemeClr val="accent1"/>
                </a:solidFill>
                <a:latin typeface="Calibri"/>
                <a:ea typeface="Calibri"/>
                <a:cs typeface="Calibri"/>
                <a:sym typeface="Calibri"/>
              </a:defRPr>
            </a:lvl4pPr>
            <a:lvl5pPr marL="2286000" lvl="4" indent="-228600" algn="l">
              <a:lnSpc>
                <a:spcPct val="100000"/>
              </a:lnSpc>
              <a:spcBef>
                <a:spcPts val="300"/>
              </a:spcBef>
              <a:spcAft>
                <a:spcPts val="0"/>
              </a:spcAft>
              <a:buSzPts val="1980"/>
              <a:buNone/>
              <a:defRPr sz="2200">
                <a:solidFill>
                  <a:schemeClr val="accent1"/>
                </a:solidFill>
                <a:latin typeface="Calibri"/>
                <a:ea typeface="Calibri"/>
                <a:cs typeface="Calibri"/>
                <a:sym typeface="Calibri"/>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hree Panel Image">
  <p:cSld name="Three Panel Image">
    <p:spTree>
      <p:nvGrpSpPr>
        <p:cNvPr id="1" name="Shape 18"/>
        <p:cNvGrpSpPr/>
        <p:nvPr/>
      </p:nvGrpSpPr>
      <p:grpSpPr>
        <a:xfrm>
          <a:off x="0" y="0"/>
          <a:ext cx="0" cy="0"/>
          <a:chOff x="0" y="0"/>
          <a:chExt cx="0" cy="0"/>
        </a:xfrm>
      </p:grpSpPr>
      <p:sp>
        <p:nvSpPr>
          <p:cNvPr id="19" name="Google Shape;19;p5"/>
          <p:cNvSpPr>
            <a:spLocks noGrp="1"/>
          </p:cNvSpPr>
          <p:nvPr>
            <p:ph type="pic" idx="2"/>
          </p:nvPr>
        </p:nvSpPr>
        <p:spPr>
          <a:xfrm>
            <a:off x="3121044" y="1007705"/>
            <a:ext cx="2909400" cy="3551700"/>
          </a:xfrm>
          <a:prstGeom prst="rect">
            <a:avLst/>
          </a:prstGeom>
          <a:noFill/>
          <a:ln>
            <a:noFill/>
          </a:ln>
        </p:spPr>
      </p:sp>
      <p:sp>
        <p:nvSpPr>
          <p:cNvPr id="20" name="Google Shape;20;p5"/>
          <p:cNvSpPr>
            <a:spLocks noGrp="1"/>
          </p:cNvSpPr>
          <p:nvPr>
            <p:ph type="pic" idx="3"/>
          </p:nvPr>
        </p:nvSpPr>
        <p:spPr>
          <a:xfrm>
            <a:off x="6066254" y="1007705"/>
            <a:ext cx="3075600" cy="3551700"/>
          </a:xfrm>
          <a:prstGeom prst="rect">
            <a:avLst/>
          </a:prstGeom>
          <a:noFill/>
          <a:ln>
            <a:noFill/>
          </a:ln>
        </p:spPr>
      </p:sp>
      <p:sp>
        <p:nvSpPr>
          <p:cNvPr id="21" name="Google Shape;21;p5"/>
          <p:cNvSpPr>
            <a:spLocks noGrp="1"/>
          </p:cNvSpPr>
          <p:nvPr>
            <p:ph type="pic" idx="4"/>
          </p:nvPr>
        </p:nvSpPr>
        <p:spPr>
          <a:xfrm>
            <a:off x="1" y="1007705"/>
            <a:ext cx="3075600" cy="3551700"/>
          </a:xfrm>
          <a:prstGeom prst="rect">
            <a:avLst/>
          </a:prstGeom>
          <a:noFill/>
          <a:ln>
            <a:noFill/>
          </a:ln>
        </p:spPr>
      </p:sp>
      <p:sp>
        <p:nvSpPr>
          <p:cNvPr id="22" name="Google Shape;22;p5"/>
          <p:cNvSpPr txBox="1">
            <a:spLocks noGrp="1"/>
          </p:cNvSpPr>
          <p:nvPr>
            <p:ph type="title"/>
          </p:nvPr>
        </p:nvSpPr>
        <p:spPr>
          <a:xfrm>
            <a:off x="363539" y="440247"/>
            <a:ext cx="8416800" cy="4923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2600"/>
              <a:buFont typeface="Calibri"/>
              <a:buNone/>
              <a:defRPr sz="2600" b="1">
                <a:solidFill>
                  <a:schemeClr val="accen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Image and Takeaway (right)">
  <p:cSld name="Image and Takeaway (right)">
    <p:spTree>
      <p:nvGrpSpPr>
        <p:cNvPr id="1" name="Shape 196"/>
        <p:cNvGrpSpPr/>
        <p:nvPr/>
      </p:nvGrpSpPr>
      <p:grpSpPr>
        <a:xfrm>
          <a:off x="0" y="0"/>
          <a:ext cx="0" cy="0"/>
          <a:chOff x="0" y="0"/>
          <a:chExt cx="0" cy="0"/>
        </a:xfrm>
      </p:grpSpPr>
      <p:sp>
        <p:nvSpPr>
          <p:cNvPr id="197" name="Google Shape;197;p42"/>
          <p:cNvSpPr>
            <a:spLocks noGrp="1"/>
          </p:cNvSpPr>
          <p:nvPr>
            <p:ph type="pic" idx="2"/>
          </p:nvPr>
        </p:nvSpPr>
        <p:spPr>
          <a:xfrm>
            <a:off x="1" y="1007707"/>
            <a:ext cx="6026700" cy="3551700"/>
          </a:xfrm>
          <a:prstGeom prst="rect">
            <a:avLst/>
          </a:prstGeom>
          <a:noFill/>
          <a:ln>
            <a:noFill/>
          </a:ln>
        </p:spPr>
      </p:sp>
      <p:sp>
        <p:nvSpPr>
          <p:cNvPr id="198" name="Google Shape;198;p42"/>
          <p:cNvSpPr txBox="1">
            <a:spLocks noGrp="1"/>
          </p:cNvSpPr>
          <p:nvPr>
            <p:ph type="body" idx="1"/>
          </p:nvPr>
        </p:nvSpPr>
        <p:spPr>
          <a:xfrm>
            <a:off x="6069992" y="1008064"/>
            <a:ext cx="3074100" cy="3551100"/>
          </a:xfrm>
          <a:prstGeom prst="rect">
            <a:avLst/>
          </a:prstGeom>
          <a:solidFill>
            <a:schemeClr val="accent1"/>
          </a:solidFill>
          <a:ln>
            <a:noFill/>
          </a:ln>
        </p:spPr>
        <p:txBody>
          <a:bodyPr spcFirstLastPara="1" wrap="square" lIns="182875" tIns="45700" rIns="274300" bIns="45700" anchor="ctr" anchorCtr="0">
            <a:noAutofit/>
          </a:bodyPr>
          <a:lstStyle>
            <a:lvl1pPr marL="457200" lvl="0" indent="-228600" algn="l">
              <a:lnSpc>
                <a:spcPct val="100000"/>
              </a:lnSpc>
              <a:spcBef>
                <a:spcPts val="600"/>
              </a:spcBef>
              <a:spcAft>
                <a:spcPts val="0"/>
              </a:spcAft>
              <a:buSzPts val="1980"/>
              <a:buNone/>
              <a:defRPr sz="2200">
                <a:solidFill>
                  <a:schemeClr val="lt1"/>
                </a:solidFill>
                <a:latin typeface="Calibri" panose="020F0502020204030204" pitchFamily="34" charset="0"/>
                <a:ea typeface="Calibri" panose="020F0502020204030204" pitchFamily="34" charset="0"/>
                <a:cs typeface="Calibri" panose="020F0502020204030204" pitchFamily="34" charset="0"/>
              </a:defRPr>
            </a:lvl1pPr>
            <a:lvl2pPr marL="914400" lvl="1" indent="-342900" algn="l">
              <a:lnSpc>
                <a:spcPct val="100000"/>
              </a:lnSpc>
              <a:spcBef>
                <a:spcPts val="400"/>
              </a:spcBef>
              <a:spcAft>
                <a:spcPts val="0"/>
              </a:spcAft>
              <a:buClr>
                <a:schemeClr val="lt1"/>
              </a:buClr>
              <a:buSzPts val="1800"/>
              <a:buChar char="–"/>
              <a:defRPr sz="2000">
                <a:solidFill>
                  <a:schemeClr val="lt1"/>
                </a:solidFill>
              </a:defRPr>
            </a:lvl2pPr>
            <a:lvl3pPr marL="1371600" lvl="2" indent="-331469" algn="l">
              <a:lnSpc>
                <a:spcPct val="100000"/>
              </a:lnSpc>
              <a:spcBef>
                <a:spcPts val="400"/>
              </a:spcBef>
              <a:spcAft>
                <a:spcPts val="0"/>
              </a:spcAft>
              <a:buClr>
                <a:schemeClr val="lt1"/>
              </a:buClr>
              <a:buSzPts val="1620"/>
              <a:buChar char="•"/>
              <a:defRPr sz="1800">
                <a:solidFill>
                  <a:schemeClr val="lt1"/>
                </a:solidFill>
              </a:defRPr>
            </a:lvl3pPr>
            <a:lvl4pPr marL="1828800" lvl="3" indent="-320039" algn="l">
              <a:lnSpc>
                <a:spcPct val="100000"/>
              </a:lnSpc>
              <a:spcBef>
                <a:spcPts val="300"/>
              </a:spcBef>
              <a:spcAft>
                <a:spcPts val="0"/>
              </a:spcAft>
              <a:buClr>
                <a:schemeClr val="lt1"/>
              </a:buClr>
              <a:buSzPts val="1440"/>
              <a:buChar char="–"/>
              <a:defRPr sz="1600">
                <a:solidFill>
                  <a:schemeClr val="lt1"/>
                </a:solidFill>
              </a:defRPr>
            </a:lvl4pPr>
            <a:lvl5pPr marL="2286000" lvl="4" indent="-308610" algn="l">
              <a:lnSpc>
                <a:spcPct val="100000"/>
              </a:lnSpc>
              <a:spcBef>
                <a:spcPts val="300"/>
              </a:spcBef>
              <a:spcAft>
                <a:spcPts val="0"/>
              </a:spcAft>
              <a:buClr>
                <a:schemeClr val="lt1"/>
              </a:buClr>
              <a:buSzPts val="1260"/>
              <a:buChar char="•"/>
              <a:defRPr sz="1400">
                <a:solidFill>
                  <a:schemeClr val="lt1"/>
                </a:solidFill>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dirty="0"/>
          </a:p>
        </p:txBody>
      </p:sp>
      <p:sp>
        <p:nvSpPr>
          <p:cNvPr id="199" name="Google Shape;199;p42"/>
          <p:cNvSpPr txBox="1">
            <a:spLocks noGrp="1"/>
          </p:cNvSpPr>
          <p:nvPr>
            <p:ph type="title"/>
          </p:nvPr>
        </p:nvSpPr>
        <p:spPr>
          <a:xfrm>
            <a:off x="363539" y="440247"/>
            <a:ext cx="8416800" cy="4923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2600"/>
              <a:buFont typeface="Calibri"/>
              <a:buNone/>
              <a:defRPr sz="26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akeaway (bottom)">
  <p:cSld name="Takeaway (bottom)">
    <p:spTree>
      <p:nvGrpSpPr>
        <p:cNvPr id="1" name="Shape 200"/>
        <p:cNvGrpSpPr/>
        <p:nvPr/>
      </p:nvGrpSpPr>
      <p:grpSpPr>
        <a:xfrm>
          <a:off x="0" y="0"/>
          <a:ext cx="0" cy="0"/>
          <a:chOff x="0" y="0"/>
          <a:chExt cx="0" cy="0"/>
        </a:xfrm>
      </p:grpSpPr>
      <p:sp>
        <p:nvSpPr>
          <p:cNvPr id="201" name="Google Shape;201;p43"/>
          <p:cNvSpPr txBox="1">
            <a:spLocks noGrp="1"/>
          </p:cNvSpPr>
          <p:nvPr>
            <p:ph type="body" idx="1"/>
          </p:nvPr>
        </p:nvSpPr>
        <p:spPr>
          <a:xfrm>
            <a:off x="0" y="3908120"/>
            <a:ext cx="9144000" cy="651300"/>
          </a:xfrm>
          <a:prstGeom prst="rect">
            <a:avLst/>
          </a:prstGeom>
          <a:solidFill>
            <a:schemeClr val="accent1"/>
          </a:solidFill>
          <a:ln>
            <a:noFill/>
          </a:ln>
        </p:spPr>
        <p:txBody>
          <a:bodyPr spcFirstLastPara="1" wrap="square" lIns="274300" tIns="91425" rIns="274300" bIns="91425" anchor="ctr" anchorCtr="0">
            <a:noAutofit/>
          </a:bodyPr>
          <a:lstStyle>
            <a:lvl1pPr marL="457200" lvl="0" indent="-228600" algn="ctr">
              <a:lnSpc>
                <a:spcPct val="100000"/>
              </a:lnSpc>
              <a:spcBef>
                <a:spcPts val="600"/>
              </a:spcBef>
              <a:spcAft>
                <a:spcPts val="0"/>
              </a:spcAft>
              <a:buSzPts val="1800"/>
              <a:buNone/>
              <a:defRPr sz="2000">
                <a:solidFill>
                  <a:schemeClr val="lt1"/>
                </a:solidFill>
                <a:latin typeface="Calibri" panose="020F0502020204030204" pitchFamily="34" charset="0"/>
                <a:ea typeface="Calibri" panose="020F0502020204030204" pitchFamily="34" charset="0"/>
                <a:cs typeface="Calibri" panose="020F0502020204030204" pitchFamily="34" charset="0"/>
              </a:defRPr>
            </a:lvl1pPr>
            <a:lvl2pPr marL="914400" lvl="1" indent="-331469" algn="l">
              <a:lnSpc>
                <a:spcPct val="100000"/>
              </a:lnSpc>
              <a:spcBef>
                <a:spcPts val="400"/>
              </a:spcBef>
              <a:spcAft>
                <a:spcPts val="0"/>
              </a:spcAft>
              <a:buSzPts val="1620"/>
              <a:buChar char="–"/>
              <a:defRPr/>
            </a:lvl2pPr>
            <a:lvl3pPr marL="1371600" lvl="2" indent="-331469" algn="l">
              <a:lnSpc>
                <a:spcPct val="100000"/>
              </a:lnSpc>
              <a:spcBef>
                <a:spcPts val="400"/>
              </a:spcBef>
              <a:spcAft>
                <a:spcPts val="0"/>
              </a:spcAft>
              <a:buSzPts val="1620"/>
              <a:buChar char="•"/>
              <a:defRPr/>
            </a:lvl3pPr>
            <a:lvl4pPr marL="1828800" lvl="3" indent="-331469" algn="l">
              <a:lnSpc>
                <a:spcPct val="100000"/>
              </a:lnSpc>
              <a:spcBef>
                <a:spcPts val="300"/>
              </a:spcBef>
              <a:spcAft>
                <a:spcPts val="0"/>
              </a:spcAft>
              <a:buSzPts val="1620"/>
              <a:buChar char="–"/>
              <a:defRPr/>
            </a:lvl4pPr>
            <a:lvl5pPr marL="2286000" lvl="4" indent="-331470" algn="l">
              <a:lnSpc>
                <a:spcPct val="100000"/>
              </a:lnSpc>
              <a:spcBef>
                <a:spcPts val="300"/>
              </a:spcBef>
              <a:spcAft>
                <a:spcPts val="0"/>
              </a:spcAft>
              <a:buSzPts val="1620"/>
              <a:buChar char="•"/>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dirty="0"/>
          </a:p>
        </p:txBody>
      </p:sp>
      <p:sp>
        <p:nvSpPr>
          <p:cNvPr id="202" name="Google Shape;202;p43"/>
          <p:cNvSpPr txBox="1">
            <a:spLocks noGrp="1"/>
          </p:cNvSpPr>
          <p:nvPr>
            <p:ph type="body" idx="2"/>
          </p:nvPr>
        </p:nvSpPr>
        <p:spPr>
          <a:xfrm>
            <a:off x="363539" y="1280160"/>
            <a:ext cx="8416800" cy="2424000"/>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600"/>
              </a:spcBef>
              <a:spcAft>
                <a:spcPts val="0"/>
              </a:spcAft>
              <a:buSzPts val="1620"/>
              <a:buChar char="•"/>
              <a:defRPr>
                <a:latin typeface="Calibri" panose="020F0502020204030204" pitchFamily="34" charset="0"/>
                <a:ea typeface="Calibri" panose="020F0502020204030204" pitchFamily="34" charset="0"/>
                <a:cs typeface="Calibri" panose="020F0502020204030204" pitchFamily="34" charset="0"/>
              </a:defRPr>
            </a:lvl1pPr>
            <a:lvl2pPr marL="914400" lvl="1" indent="-331469" algn="l">
              <a:lnSpc>
                <a:spcPct val="100000"/>
              </a:lnSpc>
              <a:spcBef>
                <a:spcPts val="400"/>
              </a:spcBef>
              <a:spcAft>
                <a:spcPts val="0"/>
              </a:spcAft>
              <a:buSzPts val="1620"/>
              <a:buChar char="–"/>
              <a:defRPr/>
            </a:lvl2pPr>
            <a:lvl3pPr marL="1371600" lvl="2" indent="-331469" algn="l">
              <a:lnSpc>
                <a:spcPct val="100000"/>
              </a:lnSpc>
              <a:spcBef>
                <a:spcPts val="400"/>
              </a:spcBef>
              <a:spcAft>
                <a:spcPts val="0"/>
              </a:spcAft>
              <a:buSzPts val="1620"/>
              <a:buChar char="•"/>
              <a:defRPr/>
            </a:lvl3pPr>
            <a:lvl4pPr marL="1828800" lvl="3" indent="-331469" algn="l">
              <a:lnSpc>
                <a:spcPct val="100000"/>
              </a:lnSpc>
              <a:spcBef>
                <a:spcPts val="300"/>
              </a:spcBef>
              <a:spcAft>
                <a:spcPts val="0"/>
              </a:spcAft>
              <a:buSzPts val="1620"/>
              <a:buChar char="–"/>
              <a:defRPr/>
            </a:lvl4pPr>
            <a:lvl5pPr marL="2286000" lvl="4" indent="-331470" algn="l">
              <a:lnSpc>
                <a:spcPct val="100000"/>
              </a:lnSpc>
              <a:spcBef>
                <a:spcPts val="300"/>
              </a:spcBef>
              <a:spcAft>
                <a:spcPts val="0"/>
              </a:spcAft>
              <a:buSzPts val="1620"/>
              <a:buChar char="•"/>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dirty="0"/>
          </a:p>
        </p:txBody>
      </p:sp>
      <p:sp>
        <p:nvSpPr>
          <p:cNvPr id="203" name="Google Shape;203;p43"/>
          <p:cNvSpPr txBox="1">
            <a:spLocks noGrp="1"/>
          </p:cNvSpPr>
          <p:nvPr>
            <p:ph type="title"/>
          </p:nvPr>
        </p:nvSpPr>
        <p:spPr>
          <a:xfrm>
            <a:off x="363538" y="440165"/>
            <a:ext cx="8416800" cy="4923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26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ubtitle and Takeaway">
  <p:cSld name="Subtitle and Takeaway">
    <p:spTree>
      <p:nvGrpSpPr>
        <p:cNvPr id="1" name="Shape 204"/>
        <p:cNvGrpSpPr/>
        <p:nvPr/>
      </p:nvGrpSpPr>
      <p:grpSpPr>
        <a:xfrm>
          <a:off x="0" y="0"/>
          <a:ext cx="0" cy="0"/>
          <a:chOff x="0" y="0"/>
          <a:chExt cx="0" cy="0"/>
        </a:xfrm>
      </p:grpSpPr>
      <p:sp>
        <p:nvSpPr>
          <p:cNvPr id="205" name="Google Shape;205;p44"/>
          <p:cNvSpPr/>
          <p:nvPr/>
        </p:nvSpPr>
        <p:spPr>
          <a:xfrm>
            <a:off x="0" y="1007705"/>
            <a:ext cx="9144000" cy="2856600"/>
          </a:xfrm>
          <a:prstGeom prst="rect">
            <a:avLst/>
          </a:prstGeom>
          <a:solidFill>
            <a:srgbClr val="E1E1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21" dirty="0">
              <a:solidFill>
                <a:srgbClr val="FFFFFF"/>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06" name="Google Shape;206;p44"/>
          <p:cNvSpPr txBox="1">
            <a:spLocks noGrp="1"/>
          </p:cNvSpPr>
          <p:nvPr>
            <p:ph type="body" idx="1"/>
          </p:nvPr>
        </p:nvSpPr>
        <p:spPr>
          <a:xfrm>
            <a:off x="0" y="3908120"/>
            <a:ext cx="9144000" cy="651300"/>
          </a:xfrm>
          <a:prstGeom prst="rect">
            <a:avLst/>
          </a:prstGeom>
          <a:solidFill>
            <a:schemeClr val="accent1"/>
          </a:solidFill>
          <a:ln>
            <a:noFill/>
          </a:ln>
        </p:spPr>
        <p:txBody>
          <a:bodyPr spcFirstLastPara="1" wrap="square" lIns="274300" tIns="91425" rIns="274300" bIns="91425" anchor="ctr" anchorCtr="0">
            <a:noAutofit/>
          </a:bodyPr>
          <a:lstStyle>
            <a:lvl1pPr marL="457200" lvl="0" indent="-228600" algn="ctr">
              <a:lnSpc>
                <a:spcPct val="100000"/>
              </a:lnSpc>
              <a:spcBef>
                <a:spcPts val="600"/>
              </a:spcBef>
              <a:spcAft>
                <a:spcPts val="0"/>
              </a:spcAft>
              <a:buSzPts val="1800"/>
              <a:buNone/>
              <a:defRPr sz="2000">
                <a:solidFill>
                  <a:schemeClr val="lt1"/>
                </a:solidFill>
                <a:latin typeface="Calibri" panose="020F0502020204030204" pitchFamily="34" charset="0"/>
                <a:ea typeface="Calibri" panose="020F0502020204030204" pitchFamily="34" charset="0"/>
                <a:cs typeface="Calibri" panose="020F0502020204030204" pitchFamily="34" charset="0"/>
              </a:defRPr>
            </a:lvl1pPr>
            <a:lvl2pPr marL="914400" lvl="1" indent="-331469" algn="l">
              <a:lnSpc>
                <a:spcPct val="100000"/>
              </a:lnSpc>
              <a:spcBef>
                <a:spcPts val="400"/>
              </a:spcBef>
              <a:spcAft>
                <a:spcPts val="0"/>
              </a:spcAft>
              <a:buSzPts val="1620"/>
              <a:buChar char="–"/>
              <a:defRPr/>
            </a:lvl2pPr>
            <a:lvl3pPr marL="1371600" lvl="2" indent="-331469" algn="l">
              <a:lnSpc>
                <a:spcPct val="100000"/>
              </a:lnSpc>
              <a:spcBef>
                <a:spcPts val="400"/>
              </a:spcBef>
              <a:spcAft>
                <a:spcPts val="0"/>
              </a:spcAft>
              <a:buSzPts val="1620"/>
              <a:buChar char="•"/>
              <a:defRPr/>
            </a:lvl3pPr>
            <a:lvl4pPr marL="1828800" lvl="3" indent="-331469" algn="l">
              <a:lnSpc>
                <a:spcPct val="100000"/>
              </a:lnSpc>
              <a:spcBef>
                <a:spcPts val="300"/>
              </a:spcBef>
              <a:spcAft>
                <a:spcPts val="0"/>
              </a:spcAft>
              <a:buSzPts val="1620"/>
              <a:buChar char="–"/>
              <a:defRPr/>
            </a:lvl4pPr>
            <a:lvl5pPr marL="2286000" lvl="4" indent="-331470" algn="l">
              <a:lnSpc>
                <a:spcPct val="100000"/>
              </a:lnSpc>
              <a:spcBef>
                <a:spcPts val="300"/>
              </a:spcBef>
              <a:spcAft>
                <a:spcPts val="0"/>
              </a:spcAft>
              <a:buSzPts val="1620"/>
              <a:buChar char="•"/>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dirty="0"/>
          </a:p>
        </p:txBody>
      </p:sp>
      <p:sp>
        <p:nvSpPr>
          <p:cNvPr id="207" name="Google Shape;207;p44"/>
          <p:cNvSpPr txBox="1">
            <a:spLocks noGrp="1"/>
          </p:cNvSpPr>
          <p:nvPr>
            <p:ph type="body" idx="2"/>
          </p:nvPr>
        </p:nvSpPr>
        <p:spPr>
          <a:xfrm>
            <a:off x="363539" y="1554481"/>
            <a:ext cx="8416800" cy="2203200"/>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600"/>
              </a:spcBef>
              <a:spcAft>
                <a:spcPts val="0"/>
              </a:spcAft>
              <a:buSzPts val="1620"/>
              <a:buChar char="•"/>
              <a:defRPr>
                <a:latin typeface="Calibri" panose="020F0502020204030204" pitchFamily="34" charset="0"/>
                <a:ea typeface="Calibri" panose="020F0502020204030204" pitchFamily="34" charset="0"/>
                <a:cs typeface="Calibri" panose="020F0502020204030204" pitchFamily="34" charset="0"/>
              </a:defRPr>
            </a:lvl1pPr>
            <a:lvl2pPr marL="914400" lvl="1" indent="-331469" algn="l">
              <a:lnSpc>
                <a:spcPct val="100000"/>
              </a:lnSpc>
              <a:spcBef>
                <a:spcPts val="400"/>
              </a:spcBef>
              <a:spcAft>
                <a:spcPts val="0"/>
              </a:spcAft>
              <a:buSzPts val="1620"/>
              <a:buChar char="–"/>
              <a:defRPr/>
            </a:lvl2pPr>
            <a:lvl3pPr marL="1371600" lvl="2" indent="-331469" algn="l">
              <a:lnSpc>
                <a:spcPct val="100000"/>
              </a:lnSpc>
              <a:spcBef>
                <a:spcPts val="400"/>
              </a:spcBef>
              <a:spcAft>
                <a:spcPts val="0"/>
              </a:spcAft>
              <a:buSzPts val="1620"/>
              <a:buChar char="•"/>
              <a:defRPr/>
            </a:lvl3pPr>
            <a:lvl4pPr marL="1828800" lvl="3" indent="-331469" algn="l">
              <a:lnSpc>
                <a:spcPct val="100000"/>
              </a:lnSpc>
              <a:spcBef>
                <a:spcPts val="300"/>
              </a:spcBef>
              <a:spcAft>
                <a:spcPts val="0"/>
              </a:spcAft>
              <a:buSzPts val="1620"/>
              <a:buChar char="–"/>
              <a:defRPr/>
            </a:lvl4pPr>
            <a:lvl5pPr marL="2286000" lvl="4" indent="-331470" algn="l">
              <a:lnSpc>
                <a:spcPct val="100000"/>
              </a:lnSpc>
              <a:spcBef>
                <a:spcPts val="300"/>
              </a:spcBef>
              <a:spcAft>
                <a:spcPts val="0"/>
              </a:spcAft>
              <a:buSzPts val="1620"/>
              <a:buChar char="•"/>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dirty="0"/>
          </a:p>
        </p:txBody>
      </p:sp>
      <p:sp>
        <p:nvSpPr>
          <p:cNvPr id="208" name="Google Shape;208;p44"/>
          <p:cNvSpPr txBox="1">
            <a:spLocks noGrp="1"/>
          </p:cNvSpPr>
          <p:nvPr>
            <p:ph type="title"/>
          </p:nvPr>
        </p:nvSpPr>
        <p:spPr>
          <a:xfrm>
            <a:off x="363538" y="440165"/>
            <a:ext cx="8416800" cy="4923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26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9" name="Google Shape;209;p44"/>
          <p:cNvSpPr txBox="1">
            <a:spLocks noGrp="1"/>
          </p:cNvSpPr>
          <p:nvPr>
            <p:ph type="body" idx="3"/>
          </p:nvPr>
        </p:nvSpPr>
        <p:spPr>
          <a:xfrm>
            <a:off x="363539" y="1146176"/>
            <a:ext cx="8234400" cy="3525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600"/>
              </a:spcBef>
              <a:spcAft>
                <a:spcPts val="0"/>
              </a:spcAft>
              <a:buSzPts val="2160"/>
              <a:buNone/>
              <a:defRPr sz="2400">
                <a:solidFill>
                  <a:schemeClr val="accent1"/>
                </a:solidFill>
                <a:latin typeface="Calibri"/>
                <a:ea typeface="Calibri"/>
                <a:cs typeface="Calibri"/>
                <a:sym typeface="Calibri"/>
              </a:defRPr>
            </a:lvl1pPr>
            <a:lvl2pPr marL="914400" lvl="1" indent="-228600" algn="l">
              <a:lnSpc>
                <a:spcPct val="100000"/>
              </a:lnSpc>
              <a:spcBef>
                <a:spcPts val="400"/>
              </a:spcBef>
              <a:spcAft>
                <a:spcPts val="0"/>
              </a:spcAft>
              <a:buSzPts val="2160"/>
              <a:buNone/>
              <a:defRPr sz="2400">
                <a:solidFill>
                  <a:schemeClr val="accent1"/>
                </a:solidFill>
                <a:latin typeface="Calibri"/>
                <a:ea typeface="Calibri"/>
                <a:cs typeface="Calibri"/>
                <a:sym typeface="Calibri"/>
              </a:defRPr>
            </a:lvl2pPr>
            <a:lvl3pPr marL="1371600" lvl="2" indent="-228600" algn="l">
              <a:lnSpc>
                <a:spcPct val="100000"/>
              </a:lnSpc>
              <a:spcBef>
                <a:spcPts val="400"/>
              </a:spcBef>
              <a:spcAft>
                <a:spcPts val="0"/>
              </a:spcAft>
              <a:buSzPts val="2160"/>
              <a:buNone/>
              <a:defRPr sz="2400">
                <a:solidFill>
                  <a:schemeClr val="accent1"/>
                </a:solidFill>
                <a:latin typeface="Calibri"/>
                <a:ea typeface="Calibri"/>
                <a:cs typeface="Calibri"/>
                <a:sym typeface="Calibri"/>
              </a:defRPr>
            </a:lvl3pPr>
            <a:lvl4pPr marL="1828800" lvl="3" indent="-228600" algn="l">
              <a:lnSpc>
                <a:spcPct val="100000"/>
              </a:lnSpc>
              <a:spcBef>
                <a:spcPts val="300"/>
              </a:spcBef>
              <a:spcAft>
                <a:spcPts val="0"/>
              </a:spcAft>
              <a:buSzPts val="2160"/>
              <a:buNone/>
              <a:defRPr sz="2400">
                <a:solidFill>
                  <a:schemeClr val="accent1"/>
                </a:solidFill>
                <a:latin typeface="Calibri"/>
                <a:ea typeface="Calibri"/>
                <a:cs typeface="Calibri"/>
                <a:sym typeface="Calibri"/>
              </a:defRPr>
            </a:lvl4pPr>
            <a:lvl5pPr marL="2286000" lvl="4" indent="-228600" algn="l">
              <a:lnSpc>
                <a:spcPct val="100000"/>
              </a:lnSpc>
              <a:spcBef>
                <a:spcPts val="300"/>
              </a:spcBef>
              <a:spcAft>
                <a:spcPts val="0"/>
              </a:spcAft>
              <a:buSzPts val="2160"/>
              <a:buNone/>
              <a:defRPr sz="2400">
                <a:solidFill>
                  <a:schemeClr val="accent1"/>
                </a:solidFill>
                <a:latin typeface="Calibri"/>
                <a:ea typeface="Calibri"/>
                <a:cs typeface="Calibri"/>
                <a:sym typeface="Calibri"/>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ntent and Takeaway (left)">
  <p:cSld name="Content and Takeaway (left)">
    <p:spTree>
      <p:nvGrpSpPr>
        <p:cNvPr id="1" name="Shape 210"/>
        <p:cNvGrpSpPr/>
        <p:nvPr/>
      </p:nvGrpSpPr>
      <p:grpSpPr>
        <a:xfrm>
          <a:off x="0" y="0"/>
          <a:ext cx="0" cy="0"/>
          <a:chOff x="0" y="0"/>
          <a:chExt cx="0" cy="0"/>
        </a:xfrm>
      </p:grpSpPr>
      <p:sp>
        <p:nvSpPr>
          <p:cNvPr id="211" name="Google Shape;211;p45"/>
          <p:cNvSpPr/>
          <p:nvPr/>
        </p:nvSpPr>
        <p:spPr>
          <a:xfrm>
            <a:off x="2589069" y="1007707"/>
            <a:ext cx="6555000" cy="3551700"/>
          </a:xfrm>
          <a:prstGeom prst="rect">
            <a:avLst/>
          </a:prstGeom>
          <a:solidFill>
            <a:srgbClr val="E1E1E3"/>
          </a:solidFill>
          <a:ln>
            <a:noFill/>
          </a:ln>
        </p:spPr>
        <p:txBody>
          <a:bodyPr spcFirstLastPara="1" wrap="square" lIns="0" tIns="0" rIns="0" bIns="45700" anchor="ctr" anchorCtr="0">
            <a:noAutofit/>
          </a:bodyPr>
          <a:lstStyle/>
          <a:p>
            <a:pPr marL="0" marR="0" lvl="0" indent="0" algn="ctr" rtl="0">
              <a:spcBef>
                <a:spcPts val="0"/>
              </a:spcBef>
              <a:spcAft>
                <a:spcPts val="0"/>
              </a:spcAft>
              <a:buNone/>
            </a:pPr>
            <a:endParaRPr sz="521" dirty="0">
              <a:solidFill>
                <a:srgbClr val="FFFFFF"/>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12" name="Google Shape;212;p45"/>
          <p:cNvSpPr txBox="1">
            <a:spLocks noGrp="1"/>
          </p:cNvSpPr>
          <p:nvPr>
            <p:ph type="body" idx="1"/>
          </p:nvPr>
        </p:nvSpPr>
        <p:spPr>
          <a:xfrm>
            <a:off x="1" y="1007707"/>
            <a:ext cx="2556300" cy="3551700"/>
          </a:xfrm>
          <a:prstGeom prst="rect">
            <a:avLst/>
          </a:prstGeom>
          <a:solidFill>
            <a:schemeClr val="accent1"/>
          </a:solidFill>
          <a:ln>
            <a:noFill/>
          </a:ln>
        </p:spPr>
        <p:txBody>
          <a:bodyPr spcFirstLastPara="1" wrap="square" lIns="274300" tIns="137150" rIns="91425" bIns="182875" anchor="ctr" anchorCtr="0">
            <a:noAutofit/>
          </a:bodyPr>
          <a:lstStyle>
            <a:lvl1pPr marL="457200" lvl="0" indent="-228600" algn="l">
              <a:lnSpc>
                <a:spcPct val="100000"/>
              </a:lnSpc>
              <a:spcBef>
                <a:spcPts val="600"/>
              </a:spcBef>
              <a:spcAft>
                <a:spcPts val="0"/>
              </a:spcAft>
              <a:buClr>
                <a:schemeClr val="lt1"/>
              </a:buClr>
              <a:buSzPts val="1800"/>
              <a:buNone/>
              <a:defRPr sz="2000">
                <a:solidFill>
                  <a:schemeClr val="lt1"/>
                </a:solidFill>
                <a:latin typeface="Calibri" panose="020F0502020204030204" pitchFamily="34" charset="0"/>
                <a:ea typeface="Calibri" panose="020F0502020204030204" pitchFamily="34" charset="0"/>
                <a:cs typeface="Calibri" panose="020F0502020204030204" pitchFamily="34" charset="0"/>
              </a:defRPr>
            </a:lvl1pPr>
            <a:lvl2pPr marL="914400" lvl="1" indent="-228600" algn="ctr">
              <a:lnSpc>
                <a:spcPct val="100000"/>
              </a:lnSpc>
              <a:spcBef>
                <a:spcPts val="400"/>
              </a:spcBef>
              <a:spcAft>
                <a:spcPts val="0"/>
              </a:spcAft>
              <a:buClr>
                <a:schemeClr val="lt1"/>
              </a:buClr>
              <a:buSzPts val="1800"/>
              <a:buNone/>
              <a:defRPr>
                <a:solidFill>
                  <a:schemeClr val="lt1"/>
                </a:solidFill>
              </a:defRPr>
            </a:lvl2pPr>
            <a:lvl3pPr marL="1371600" lvl="2" indent="-228600" algn="ctr">
              <a:lnSpc>
                <a:spcPct val="100000"/>
              </a:lnSpc>
              <a:spcBef>
                <a:spcPts val="400"/>
              </a:spcBef>
              <a:spcAft>
                <a:spcPts val="0"/>
              </a:spcAft>
              <a:buClr>
                <a:schemeClr val="lt1"/>
              </a:buClr>
              <a:buSzPts val="1620"/>
              <a:buNone/>
              <a:defRPr>
                <a:solidFill>
                  <a:schemeClr val="lt1"/>
                </a:solidFill>
              </a:defRPr>
            </a:lvl3pPr>
            <a:lvl4pPr marL="1828800" lvl="3" indent="-320039" algn="l">
              <a:lnSpc>
                <a:spcPct val="100000"/>
              </a:lnSpc>
              <a:spcBef>
                <a:spcPts val="300"/>
              </a:spcBef>
              <a:spcAft>
                <a:spcPts val="0"/>
              </a:spcAft>
              <a:buClr>
                <a:schemeClr val="dk1"/>
              </a:buClr>
              <a:buSzPts val="1440"/>
              <a:buChar char="–"/>
              <a:defRPr>
                <a:solidFill>
                  <a:schemeClr val="dk1"/>
                </a:solidFill>
              </a:defRPr>
            </a:lvl4pPr>
            <a:lvl5pPr marL="2286000" lvl="4" indent="-308610" algn="l">
              <a:lnSpc>
                <a:spcPct val="100000"/>
              </a:lnSpc>
              <a:spcBef>
                <a:spcPts val="300"/>
              </a:spcBef>
              <a:spcAft>
                <a:spcPts val="0"/>
              </a:spcAft>
              <a:buClr>
                <a:schemeClr val="dk1"/>
              </a:buClr>
              <a:buSzPts val="1260"/>
              <a:buChar char="•"/>
              <a:defRPr>
                <a:solidFill>
                  <a:schemeClr val="dk1"/>
                </a:solidFill>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dirty="0"/>
          </a:p>
        </p:txBody>
      </p:sp>
      <p:sp>
        <p:nvSpPr>
          <p:cNvPr id="213" name="Google Shape;213;p45"/>
          <p:cNvSpPr txBox="1">
            <a:spLocks noGrp="1"/>
          </p:cNvSpPr>
          <p:nvPr>
            <p:ph type="body" idx="2"/>
          </p:nvPr>
        </p:nvSpPr>
        <p:spPr>
          <a:xfrm>
            <a:off x="2699359" y="1554480"/>
            <a:ext cx="6081000" cy="2923500"/>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600"/>
              </a:spcBef>
              <a:spcAft>
                <a:spcPts val="0"/>
              </a:spcAft>
              <a:buSzPts val="1620"/>
              <a:buChar char="•"/>
              <a:defRPr>
                <a:latin typeface="Calibri" panose="020F0502020204030204" pitchFamily="34" charset="0"/>
                <a:ea typeface="Calibri" panose="020F0502020204030204" pitchFamily="34" charset="0"/>
                <a:cs typeface="Calibri" panose="020F0502020204030204" pitchFamily="34" charset="0"/>
              </a:defRPr>
            </a:lvl1pPr>
            <a:lvl2pPr marL="914400" lvl="1" indent="-331469" algn="l">
              <a:lnSpc>
                <a:spcPct val="100000"/>
              </a:lnSpc>
              <a:spcBef>
                <a:spcPts val="400"/>
              </a:spcBef>
              <a:spcAft>
                <a:spcPts val="0"/>
              </a:spcAft>
              <a:buSzPts val="1620"/>
              <a:buChar char="–"/>
              <a:defRPr/>
            </a:lvl2pPr>
            <a:lvl3pPr marL="1371600" lvl="2" indent="-331469" algn="l">
              <a:lnSpc>
                <a:spcPct val="100000"/>
              </a:lnSpc>
              <a:spcBef>
                <a:spcPts val="400"/>
              </a:spcBef>
              <a:spcAft>
                <a:spcPts val="0"/>
              </a:spcAft>
              <a:buSzPts val="1620"/>
              <a:buChar char="•"/>
              <a:defRPr/>
            </a:lvl3pPr>
            <a:lvl4pPr marL="1828800" lvl="3" indent="-331469" algn="l">
              <a:lnSpc>
                <a:spcPct val="100000"/>
              </a:lnSpc>
              <a:spcBef>
                <a:spcPts val="300"/>
              </a:spcBef>
              <a:spcAft>
                <a:spcPts val="0"/>
              </a:spcAft>
              <a:buSzPts val="1620"/>
              <a:buChar char="–"/>
              <a:defRPr/>
            </a:lvl4pPr>
            <a:lvl5pPr marL="2286000" lvl="4" indent="-331470" algn="l">
              <a:lnSpc>
                <a:spcPct val="100000"/>
              </a:lnSpc>
              <a:spcBef>
                <a:spcPts val="300"/>
              </a:spcBef>
              <a:spcAft>
                <a:spcPts val="0"/>
              </a:spcAft>
              <a:buSzPts val="1620"/>
              <a:buChar char="•"/>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dirty="0"/>
          </a:p>
        </p:txBody>
      </p:sp>
      <p:sp>
        <p:nvSpPr>
          <p:cNvPr id="214" name="Google Shape;214;p45"/>
          <p:cNvSpPr txBox="1">
            <a:spLocks noGrp="1"/>
          </p:cNvSpPr>
          <p:nvPr>
            <p:ph type="title"/>
          </p:nvPr>
        </p:nvSpPr>
        <p:spPr>
          <a:xfrm>
            <a:off x="363538" y="440165"/>
            <a:ext cx="8416800" cy="4923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2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5" name="Google Shape;215;p45"/>
          <p:cNvSpPr txBox="1">
            <a:spLocks noGrp="1"/>
          </p:cNvSpPr>
          <p:nvPr>
            <p:ph type="body" idx="3"/>
          </p:nvPr>
        </p:nvSpPr>
        <p:spPr>
          <a:xfrm>
            <a:off x="2699360" y="1146176"/>
            <a:ext cx="6001800" cy="3525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600"/>
              </a:spcBef>
              <a:spcAft>
                <a:spcPts val="0"/>
              </a:spcAft>
              <a:buSzPts val="2160"/>
              <a:buNone/>
              <a:defRPr sz="2400">
                <a:solidFill>
                  <a:schemeClr val="accent1"/>
                </a:solidFill>
                <a:latin typeface="Calibri"/>
                <a:ea typeface="Calibri"/>
                <a:cs typeface="Calibri"/>
                <a:sym typeface="Calibri"/>
              </a:defRPr>
            </a:lvl1pPr>
            <a:lvl2pPr marL="914400" lvl="1" indent="-228600" algn="l">
              <a:lnSpc>
                <a:spcPct val="100000"/>
              </a:lnSpc>
              <a:spcBef>
                <a:spcPts val="400"/>
              </a:spcBef>
              <a:spcAft>
                <a:spcPts val="0"/>
              </a:spcAft>
              <a:buSzPts val="2160"/>
              <a:buNone/>
              <a:defRPr sz="2400">
                <a:solidFill>
                  <a:schemeClr val="accent1"/>
                </a:solidFill>
                <a:latin typeface="Calibri"/>
                <a:ea typeface="Calibri"/>
                <a:cs typeface="Calibri"/>
                <a:sym typeface="Calibri"/>
              </a:defRPr>
            </a:lvl2pPr>
            <a:lvl3pPr marL="1371600" lvl="2" indent="-228600" algn="l">
              <a:lnSpc>
                <a:spcPct val="100000"/>
              </a:lnSpc>
              <a:spcBef>
                <a:spcPts val="400"/>
              </a:spcBef>
              <a:spcAft>
                <a:spcPts val="0"/>
              </a:spcAft>
              <a:buSzPts val="2160"/>
              <a:buNone/>
              <a:defRPr sz="2400">
                <a:solidFill>
                  <a:schemeClr val="accent1"/>
                </a:solidFill>
                <a:latin typeface="Calibri"/>
                <a:ea typeface="Calibri"/>
                <a:cs typeface="Calibri"/>
                <a:sym typeface="Calibri"/>
              </a:defRPr>
            </a:lvl3pPr>
            <a:lvl4pPr marL="1828800" lvl="3" indent="-228600" algn="l">
              <a:lnSpc>
                <a:spcPct val="100000"/>
              </a:lnSpc>
              <a:spcBef>
                <a:spcPts val="300"/>
              </a:spcBef>
              <a:spcAft>
                <a:spcPts val="0"/>
              </a:spcAft>
              <a:buSzPts val="2160"/>
              <a:buNone/>
              <a:defRPr sz="2400">
                <a:solidFill>
                  <a:schemeClr val="accent1"/>
                </a:solidFill>
                <a:latin typeface="Calibri"/>
                <a:ea typeface="Calibri"/>
                <a:cs typeface="Calibri"/>
                <a:sym typeface="Calibri"/>
              </a:defRPr>
            </a:lvl4pPr>
            <a:lvl5pPr marL="2286000" lvl="4" indent="-228600" algn="l">
              <a:lnSpc>
                <a:spcPct val="100000"/>
              </a:lnSpc>
              <a:spcBef>
                <a:spcPts val="300"/>
              </a:spcBef>
              <a:spcAft>
                <a:spcPts val="0"/>
              </a:spcAft>
              <a:buSzPts val="2160"/>
              <a:buNone/>
              <a:defRPr sz="2400">
                <a:solidFill>
                  <a:schemeClr val="accent1"/>
                </a:solidFill>
                <a:latin typeface="Calibri"/>
                <a:ea typeface="Calibri"/>
                <a:cs typeface="Calibri"/>
                <a:sym typeface="Calibri"/>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wo Photo w/Label">
  <p:cSld name="Two Photo w/Label">
    <p:spTree>
      <p:nvGrpSpPr>
        <p:cNvPr id="1" name="Shape 216"/>
        <p:cNvGrpSpPr/>
        <p:nvPr/>
      </p:nvGrpSpPr>
      <p:grpSpPr>
        <a:xfrm>
          <a:off x="0" y="0"/>
          <a:ext cx="0" cy="0"/>
          <a:chOff x="0" y="0"/>
          <a:chExt cx="0" cy="0"/>
        </a:xfrm>
      </p:grpSpPr>
      <p:sp>
        <p:nvSpPr>
          <p:cNvPr id="217" name="Google Shape;217;p46"/>
          <p:cNvSpPr/>
          <p:nvPr/>
        </p:nvSpPr>
        <p:spPr>
          <a:xfrm>
            <a:off x="0" y="1007707"/>
            <a:ext cx="9144000" cy="3551700"/>
          </a:xfrm>
          <a:prstGeom prst="rect">
            <a:avLst/>
          </a:prstGeom>
          <a:solidFill>
            <a:srgbClr val="E1E1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21" dirty="0">
              <a:solidFill>
                <a:srgbClr val="FFFFFF"/>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18" name="Google Shape;218;p46"/>
          <p:cNvSpPr>
            <a:spLocks noGrp="1"/>
          </p:cNvSpPr>
          <p:nvPr>
            <p:ph type="pic" idx="2"/>
          </p:nvPr>
        </p:nvSpPr>
        <p:spPr>
          <a:xfrm>
            <a:off x="1739034" y="1173689"/>
            <a:ext cx="2763900" cy="2561400"/>
          </a:xfrm>
          <a:prstGeom prst="rect">
            <a:avLst/>
          </a:prstGeom>
          <a:noFill/>
          <a:ln>
            <a:noFill/>
          </a:ln>
        </p:spPr>
      </p:sp>
      <p:sp>
        <p:nvSpPr>
          <p:cNvPr id="219" name="Google Shape;219;p46"/>
          <p:cNvSpPr>
            <a:spLocks noGrp="1"/>
          </p:cNvSpPr>
          <p:nvPr>
            <p:ph type="pic" idx="3"/>
          </p:nvPr>
        </p:nvSpPr>
        <p:spPr>
          <a:xfrm>
            <a:off x="4655127" y="1173689"/>
            <a:ext cx="2763900" cy="2561400"/>
          </a:xfrm>
          <a:prstGeom prst="rect">
            <a:avLst/>
          </a:prstGeom>
          <a:noFill/>
          <a:ln>
            <a:noFill/>
          </a:ln>
        </p:spPr>
      </p:sp>
      <p:sp>
        <p:nvSpPr>
          <p:cNvPr id="220" name="Google Shape;220;p46"/>
          <p:cNvSpPr txBox="1">
            <a:spLocks noGrp="1"/>
          </p:cNvSpPr>
          <p:nvPr>
            <p:ph type="body" idx="1"/>
          </p:nvPr>
        </p:nvSpPr>
        <p:spPr>
          <a:xfrm>
            <a:off x="1739035" y="3734943"/>
            <a:ext cx="2763600" cy="671700"/>
          </a:xfrm>
          <a:prstGeom prst="rect">
            <a:avLst/>
          </a:prstGeom>
          <a:solidFill>
            <a:schemeClr val="accent1"/>
          </a:solidFill>
          <a:ln>
            <a:noFill/>
          </a:ln>
        </p:spPr>
        <p:txBody>
          <a:bodyPr spcFirstLastPara="1" wrap="square" lIns="91425" tIns="45700" rIns="91425" bIns="45700" anchor="ctr" anchorCtr="0">
            <a:noAutofit/>
          </a:bodyPr>
          <a:lstStyle>
            <a:lvl1pPr marL="457200" lvl="0" indent="-228600" algn="ctr">
              <a:lnSpc>
                <a:spcPct val="100000"/>
              </a:lnSpc>
              <a:spcBef>
                <a:spcPts val="600"/>
              </a:spcBef>
              <a:spcAft>
                <a:spcPts val="0"/>
              </a:spcAft>
              <a:buSzPts val="1800"/>
              <a:buNone/>
              <a:defRPr sz="2000">
                <a:solidFill>
                  <a:schemeClr val="lt1"/>
                </a:solidFill>
                <a:latin typeface="Calibri" panose="020F0502020204030204" pitchFamily="34" charset="0"/>
                <a:ea typeface="Calibri" panose="020F0502020204030204" pitchFamily="34" charset="0"/>
                <a:cs typeface="Calibri" panose="020F0502020204030204" pitchFamily="34" charset="0"/>
              </a:defRPr>
            </a:lvl1pPr>
            <a:lvl2pPr marL="914400" lvl="1" indent="-331469" algn="l">
              <a:lnSpc>
                <a:spcPct val="100000"/>
              </a:lnSpc>
              <a:spcBef>
                <a:spcPts val="400"/>
              </a:spcBef>
              <a:spcAft>
                <a:spcPts val="0"/>
              </a:spcAft>
              <a:buSzPts val="1620"/>
              <a:buChar char="–"/>
              <a:defRPr/>
            </a:lvl2pPr>
            <a:lvl3pPr marL="1371600" lvl="2" indent="-331469" algn="l">
              <a:lnSpc>
                <a:spcPct val="100000"/>
              </a:lnSpc>
              <a:spcBef>
                <a:spcPts val="400"/>
              </a:spcBef>
              <a:spcAft>
                <a:spcPts val="0"/>
              </a:spcAft>
              <a:buSzPts val="1620"/>
              <a:buChar char="•"/>
              <a:defRPr/>
            </a:lvl3pPr>
            <a:lvl4pPr marL="1828800" lvl="3" indent="-331469" algn="l">
              <a:lnSpc>
                <a:spcPct val="100000"/>
              </a:lnSpc>
              <a:spcBef>
                <a:spcPts val="300"/>
              </a:spcBef>
              <a:spcAft>
                <a:spcPts val="0"/>
              </a:spcAft>
              <a:buSzPts val="1620"/>
              <a:buChar char="–"/>
              <a:defRPr/>
            </a:lvl4pPr>
            <a:lvl5pPr marL="2286000" lvl="4" indent="-331470" algn="l">
              <a:lnSpc>
                <a:spcPct val="100000"/>
              </a:lnSpc>
              <a:spcBef>
                <a:spcPts val="300"/>
              </a:spcBef>
              <a:spcAft>
                <a:spcPts val="0"/>
              </a:spcAft>
              <a:buSzPts val="1620"/>
              <a:buChar char="•"/>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dirty="0"/>
          </a:p>
        </p:txBody>
      </p:sp>
      <p:sp>
        <p:nvSpPr>
          <p:cNvPr id="221" name="Google Shape;221;p46"/>
          <p:cNvSpPr txBox="1">
            <a:spLocks noGrp="1"/>
          </p:cNvSpPr>
          <p:nvPr>
            <p:ph type="body" idx="4"/>
          </p:nvPr>
        </p:nvSpPr>
        <p:spPr>
          <a:xfrm>
            <a:off x="4655417" y="3734943"/>
            <a:ext cx="2763600" cy="671700"/>
          </a:xfrm>
          <a:prstGeom prst="rect">
            <a:avLst/>
          </a:prstGeom>
          <a:solidFill>
            <a:schemeClr val="accent1"/>
          </a:solidFill>
          <a:ln>
            <a:noFill/>
          </a:ln>
        </p:spPr>
        <p:txBody>
          <a:bodyPr spcFirstLastPara="1" wrap="square" lIns="91425" tIns="45700" rIns="91425" bIns="45700" anchor="ctr" anchorCtr="0">
            <a:noAutofit/>
          </a:bodyPr>
          <a:lstStyle>
            <a:lvl1pPr marL="457200" lvl="0" indent="-228600" algn="ctr">
              <a:lnSpc>
                <a:spcPct val="100000"/>
              </a:lnSpc>
              <a:spcBef>
                <a:spcPts val="600"/>
              </a:spcBef>
              <a:spcAft>
                <a:spcPts val="0"/>
              </a:spcAft>
              <a:buSzPts val="1800"/>
              <a:buNone/>
              <a:defRPr sz="2000">
                <a:solidFill>
                  <a:schemeClr val="lt1"/>
                </a:solidFill>
                <a:latin typeface="Calibri" panose="020F0502020204030204" pitchFamily="34" charset="0"/>
                <a:ea typeface="Calibri" panose="020F0502020204030204" pitchFamily="34" charset="0"/>
                <a:cs typeface="Calibri" panose="020F0502020204030204" pitchFamily="34" charset="0"/>
              </a:defRPr>
            </a:lvl1pPr>
            <a:lvl2pPr marL="914400" lvl="1" indent="-331469" algn="l">
              <a:lnSpc>
                <a:spcPct val="100000"/>
              </a:lnSpc>
              <a:spcBef>
                <a:spcPts val="400"/>
              </a:spcBef>
              <a:spcAft>
                <a:spcPts val="0"/>
              </a:spcAft>
              <a:buSzPts val="1620"/>
              <a:buChar char="–"/>
              <a:defRPr/>
            </a:lvl2pPr>
            <a:lvl3pPr marL="1371600" lvl="2" indent="-331469" algn="l">
              <a:lnSpc>
                <a:spcPct val="100000"/>
              </a:lnSpc>
              <a:spcBef>
                <a:spcPts val="400"/>
              </a:spcBef>
              <a:spcAft>
                <a:spcPts val="0"/>
              </a:spcAft>
              <a:buSzPts val="1620"/>
              <a:buChar char="•"/>
              <a:defRPr/>
            </a:lvl3pPr>
            <a:lvl4pPr marL="1828800" lvl="3" indent="-331469" algn="l">
              <a:lnSpc>
                <a:spcPct val="100000"/>
              </a:lnSpc>
              <a:spcBef>
                <a:spcPts val="300"/>
              </a:spcBef>
              <a:spcAft>
                <a:spcPts val="0"/>
              </a:spcAft>
              <a:buSzPts val="1620"/>
              <a:buChar char="–"/>
              <a:defRPr/>
            </a:lvl4pPr>
            <a:lvl5pPr marL="2286000" lvl="4" indent="-331470" algn="l">
              <a:lnSpc>
                <a:spcPct val="100000"/>
              </a:lnSpc>
              <a:spcBef>
                <a:spcPts val="300"/>
              </a:spcBef>
              <a:spcAft>
                <a:spcPts val="0"/>
              </a:spcAft>
              <a:buSzPts val="1620"/>
              <a:buChar char="•"/>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dirty="0"/>
          </a:p>
        </p:txBody>
      </p:sp>
      <p:sp>
        <p:nvSpPr>
          <p:cNvPr id="222" name="Google Shape;222;p46"/>
          <p:cNvSpPr txBox="1">
            <a:spLocks noGrp="1"/>
          </p:cNvSpPr>
          <p:nvPr>
            <p:ph type="title"/>
          </p:nvPr>
        </p:nvSpPr>
        <p:spPr>
          <a:xfrm>
            <a:off x="363538" y="440165"/>
            <a:ext cx="8416800" cy="4923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Photo and Content (right)">
  <p:cSld name="Photo and Content (right)">
    <p:spTree>
      <p:nvGrpSpPr>
        <p:cNvPr id="1" name="Shape 223"/>
        <p:cNvGrpSpPr/>
        <p:nvPr/>
      </p:nvGrpSpPr>
      <p:grpSpPr>
        <a:xfrm>
          <a:off x="0" y="0"/>
          <a:ext cx="0" cy="0"/>
          <a:chOff x="0" y="0"/>
          <a:chExt cx="0" cy="0"/>
        </a:xfrm>
      </p:grpSpPr>
      <p:sp>
        <p:nvSpPr>
          <p:cNvPr id="224" name="Google Shape;224;p47"/>
          <p:cNvSpPr/>
          <p:nvPr/>
        </p:nvSpPr>
        <p:spPr>
          <a:xfrm>
            <a:off x="1" y="1007707"/>
            <a:ext cx="6004500" cy="3551700"/>
          </a:xfrm>
          <a:prstGeom prst="rect">
            <a:avLst/>
          </a:prstGeom>
          <a:solidFill>
            <a:srgbClr val="E1E1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21" dirty="0">
              <a:solidFill>
                <a:srgbClr val="FFFFFF"/>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25" name="Google Shape;225;p47"/>
          <p:cNvSpPr>
            <a:spLocks noGrp="1"/>
          </p:cNvSpPr>
          <p:nvPr>
            <p:ph type="pic" idx="2"/>
          </p:nvPr>
        </p:nvSpPr>
        <p:spPr>
          <a:xfrm>
            <a:off x="6048300" y="1007416"/>
            <a:ext cx="3096600" cy="2863200"/>
          </a:xfrm>
          <a:prstGeom prst="rect">
            <a:avLst/>
          </a:prstGeom>
          <a:noFill/>
          <a:ln>
            <a:noFill/>
          </a:ln>
        </p:spPr>
      </p:sp>
      <p:sp>
        <p:nvSpPr>
          <p:cNvPr id="226" name="Google Shape;226;p47"/>
          <p:cNvSpPr txBox="1">
            <a:spLocks noGrp="1"/>
          </p:cNvSpPr>
          <p:nvPr>
            <p:ph type="body" idx="1"/>
          </p:nvPr>
        </p:nvSpPr>
        <p:spPr>
          <a:xfrm>
            <a:off x="6048299" y="3870543"/>
            <a:ext cx="3096000" cy="688800"/>
          </a:xfrm>
          <a:prstGeom prst="rect">
            <a:avLst/>
          </a:prstGeom>
          <a:solidFill>
            <a:schemeClr val="accent1"/>
          </a:solidFill>
          <a:ln>
            <a:noFill/>
          </a:ln>
        </p:spPr>
        <p:txBody>
          <a:bodyPr spcFirstLastPara="1" wrap="square" lIns="91425" tIns="45700" rIns="91425" bIns="45700" anchor="ctr" anchorCtr="0">
            <a:noAutofit/>
          </a:bodyPr>
          <a:lstStyle>
            <a:lvl1pPr marL="457200" lvl="0" indent="-228600" algn="ctr">
              <a:lnSpc>
                <a:spcPct val="100000"/>
              </a:lnSpc>
              <a:spcBef>
                <a:spcPts val="600"/>
              </a:spcBef>
              <a:spcAft>
                <a:spcPts val="0"/>
              </a:spcAft>
              <a:buSzPts val="1800"/>
              <a:buNone/>
              <a:defRPr sz="2000">
                <a:solidFill>
                  <a:schemeClr val="lt1"/>
                </a:solidFill>
                <a:latin typeface="Calibri" panose="020F0502020204030204" pitchFamily="34" charset="0"/>
                <a:ea typeface="Calibri" panose="020F0502020204030204" pitchFamily="34" charset="0"/>
                <a:cs typeface="Calibri" panose="020F0502020204030204" pitchFamily="34" charset="0"/>
              </a:defRPr>
            </a:lvl1pPr>
            <a:lvl2pPr marL="914400" lvl="1" indent="-331469" algn="l">
              <a:lnSpc>
                <a:spcPct val="100000"/>
              </a:lnSpc>
              <a:spcBef>
                <a:spcPts val="400"/>
              </a:spcBef>
              <a:spcAft>
                <a:spcPts val="0"/>
              </a:spcAft>
              <a:buSzPts val="1620"/>
              <a:buChar char="–"/>
              <a:defRPr/>
            </a:lvl2pPr>
            <a:lvl3pPr marL="1371600" lvl="2" indent="-331469" algn="l">
              <a:lnSpc>
                <a:spcPct val="100000"/>
              </a:lnSpc>
              <a:spcBef>
                <a:spcPts val="400"/>
              </a:spcBef>
              <a:spcAft>
                <a:spcPts val="0"/>
              </a:spcAft>
              <a:buSzPts val="1620"/>
              <a:buChar char="•"/>
              <a:defRPr/>
            </a:lvl3pPr>
            <a:lvl4pPr marL="1828800" lvl="3" indent="-331469" algn="l">
              <a:lnSpc>
                <a:spcPct val="100000"/>
              </a:lnSpc>
              <a:spcBef>
                <a:spcPts val="300"/>
              </a:spcBef>
              <a:spcAft>
                <a:spcPts val="0"/>
              </a:spcAft>
              <a:buSzPts val="1620"/>
              <a:buChar char="–"/>
              <a:defRPr/>
            </a:lvl4pPr>
            <a:lvl5pPr marL="2286000" lvl="4" indent="-331470" algn="l">
              <a:lnSpc>
                <a:spcPct val="100000"/>
              </a:lnSpc>
              <a:spcBef>
                <a:spcPts val="300"/>
              </a:spcBef>
              <a:spcAft>
                <a:spcPts val="0"/>
              </a:spcAft>
              <a:buSzPts val="1620"/>
              <a:buChar char="•"/>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dirty="0"/>
          </a:p>
        </p:txBody>
      </p:sp>
      <p:sp>
        <p:nvSpPr>
          <p:cNvPr id="227" name="Google Shape;227;p47"/>
          <p:cNvSpPr txBox="1">
            <a:spLocks noGrp="1"/>
          </p:cNvSpPr>
          <p:nvPr>
            <p:ph type="body" idx="3"/>
          </p:nvPr>
        </p:nvSpPr>
        <p:spPr>
          <a:xfrm>
            <a:off x="363539" y="1280161"/>
            <a:ext cx="5640900" cy="3172800"/>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600"/>
              </a:spcBef>
              <a:spcAft>
                <a:spcPts val="0"/>
              </a:spcAft>
              <a:buSzPts val="1620"/>
              <a:buChar char="•"/>
              <a:defRPr>
                <a:latin typeface="Calibri" panose="020F0502020204030204" pitchFamily="34" charset="0"/>
                <a:ea typeface="Calibri" panose="020F0502020204030204" pitchFamily="34" charset="0"/>
                <a:cs typeface="Calibri" panose="020F0502020204030204" pitchFamily="34" charset="0"/>
              </a:defRPr>
            </a:lvl1pPr>
            <a:lvl2pPr marL="914400" lvl="1" indent="-331469" algn="l">
              <a:lnSpc>
                <a:spcPct val="100000"/>
              </a:lnSpc>
              <a:spcBef>
                <a:spcPts val="400"/>
              </a:spcBef>
              <a:spcAft>
                <a:spcPts val="0"/>
              </a:spcAft>
              <a:buSzPts val="1620"/>
              <a:buChar char="–"/>
              <a:defRPr/>
            </a:lvl2pPr>
            <a:lvl3pPr marL="1371600" lvl="2" indent="-331469" algn="l">
              <a:lnSpc>
                <a:spcPct val="100000"/>
              </a:lnSpc>
              <a:spcBef>
                <a:spcPts val="400"/>
              </a:spcBef>
              <a:spcAft>
                <a:spcPts val="0"/>
              </a:spcAft>
              <a:buSzPts val="1620"/>
              <a:buChar char="•"/>
              <a:defRPr/>
            </a:lvl3pPr>
            <a:lvl4pPr marL="1828800" lvl="3" indent="-331469" algn="l">
              <a:lnSpc>
                <a:spcPct val="100000"/>
              </a:lnSpc>
              <a:spcBef>
                <a:spcPts val="300"/>
              </a:spcBef>
              <a:spcAft>
                <a:spcPts val="0"/>
              </a:spcAft>
              <a:buSzPts val="1620"/>
              <a:buChar char="–"/>
              <a:defRPr/>
            </a:lvl4pPr>
            <a:lvl5pPr marL="2286000" lvl="4" indent="-331470" algn="l">
              <a:lnSpc>
                <a:spcPct val="100000"/>
              </a:lnSpc>
              <a:spcBef>
                <a:spcPts val="300"/>
              </a:spcBef>
              <a:spcAft>
                <a:spcPts val="0"/>
              </a:spcAft>
              <a:buSzPts val="1620"/>
              <a:buChar char="•"/>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dirty="0"/>
          </a:p>
        </p:txBody>
      </p:sp>
      <p:sp>
        <p:nvSpPr>
          <p:cNvPr id="228" name="Google Shape;228;p47"/>
          <p:cNvSpPr txBox="1">
            <a:spLocks noGrp="1"/>
          </p:cNvSpPr>
          <p:nvPr>
            <p:ph type="title"/>
          </p:nvPr>
        </p:nvSpPr>
        <p:spPr>
          <a:xfrm>
            <a:off x="363538" y="440165"/>
            <a:ext cx="8416800" cy="4923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 White">
  <p:cSld name="Title Only - White">
    <p:spTree>
      <p:nvGrpSpPr>
        <p:cNvPr id="1" name="Shape 229"/>
        <p:cNvGrpSpPr/>
        <p:nvPr/>
      </p:nvGrpSpPr>
      <p:grpSpPr>
        <a:xfrm>
          <a:off x="0" y="0"/>
          <a:ext cx="0" cy="0"/>
          <a:chOff x="0" y="0"/>
          <a:chExt cx="0" cy="0"/>
        </a:xfrm>
      </p:grpSpPr>
      <p:sp>
        <p:nvSpPr>
          <p:cNvPr id="230" name="Google Shape;230;p48"/>
          <p:cNvSpPr txBox="1">
            <a:spLocks noGrp="1"/>
          </p:cNvSpPr>
          <p:nvPr>
            <p:ph type="title"/>
          </p:nvPr>
        </p:nvSpPr>
        <p:spPr>
          <a:xfrm>
            <a:off x="363538" y="440165"/>
            <a:ext cx="8416800" cy="4923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1" type="blank">
  <p:cSld name="BLANK">
    <p:spTree>
      <p:nvGrpSpPr>
        <p:cNvPr id="1" name="Shape 231"/>
        <p:cNvGrpSpPr/>
        <p:nvPr/>
      </p:nvGrpSpPr>
      <p:grpSpPr>
        <a:xfrm>
          <a:off x="0" y="0"/>
          <a:ext cx="0" cy="0"/>
          <a:chOff x="0" y="0"/>
          <a:chExt cx="0" cy="0"/>
        </a:xfrm>
      </p:grpSpPr>
      <p:sp>
        <p:nvSpPr>
          <p:cNvPr id="232" name="Google Shape;232;p4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atin typeface="Calibri" panose="020F0502020204030204" pitchFamily="34" charset="0"/>
                <a:ea typeface="Calibri" panose="020F0502020204030204" pitchFamily="34" charset="0"/>
                <a:cs typeface="Calibri" panose="020F050202020403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33" name="Google Shape;233;p4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atin typeface="Calibri" panose="020F0502020204030204" pitchFamily="34" charset="0"/>
                <a:ea typeface="Calibri" panose="020F0502020204030204" pitchFamily="34" charset="0"/>
                <a:cs typeface="Calibri" panose="020F050202020403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34" name="Google Shape;234;p4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atin typeface="Calibri" panose="020F0502020204030204" pitchFamily="34" charset="0"/>
                <a:ea typeface="Calibri" panose="020F0502020204030204" pitchFamily="34" charset="0"/>
                <a:cs typeface="Calibri" panose="020F0502020204030204" pitchFamily="34" charset="0"/>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ntent and Takeaway (left) 1">
  <p:cSld name="1_Content and Takeaway (left)">
    <p:spTree>
      <p:nvGrpSpPr>
        <p:cNvPr id="1" name="Shape 235"/>
        <p:cNvGrpSpPr/>
        <p:nvPr/>
      </p:nvGrpSpPr>
      <p:grpSpPr>
        <a:xfrm>
          <a:off x="0" y="0"/>
          <a:ext cx="0" cy="0"/>
          <a:chOff x="0" y="0"/>
          <a:chExt cx="0" cy="0"/>
        </a:xfrm>
      </p:grpSpPr>
      <p:sp>
        <p:nvSpPr>
          <p:cNvPr id="236" name="Google Shape;236;p50"/>
          <p:cNvSpPr/>
          <p:nvPr/>
        </p:nvSpPr>
        <p:spPr>
          <a:xfrm>
            <a:off x="2589069" y="1007707"/>
            <a:ext cx="6555000" cy="3551700"/>
          </a:xfrm>
          <a:prstGeom prst="rect">
            <a:avLst/>
          </a:prstGeom>
          <a:solidFill>
            <a:srgbClr val="E1E1E3"/>
          </a:solidFill>
          <a:ln>
            <a:noFill/>
          </a:ln>
        </p:spPr>
        <p:txBody>
          <a:bodyPr spcFirstLastPara="1" wrap="square" lIns="0" tIns="0" rIns="0" bIns="45700" anchor="ctr" anchorCtr="0">
            <a:noAutofit/>
          </a:bodyPr>
          <a:lstStyle/>
          <a:p>
            <a:pPr marL="0" marR="0" lvl="0" indent="0" algn="ctr" rtl="0">
              <a:lnSpc>
                <a:spcPct val="100000"/>
              </a:lnSpc>
              <a:spcBef>
                <a:spcPts val="0"/>
              </a:spcBef>
              <a:spcAft>
                <a:spcPts val="0"/>
              </a:spcAft>
              <a:buClr>
                <a:schemeClr val="dk1"/>
              </a:buClr>
              <a:buSzPts val="521"/>
              <a:buFont typeface="Arial"/>
              <a:buNone/>
            </a:pPr>
            <a:endParaRPr sz="521" b="0" i="0" u="none" strike="noStrike" cap="none" dirty="0">
              <a:solidFill>
                <a:srgbClr val="FFFFFF"/>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37" name="Google Shape;237;p50"/>
          <p:cNvSpPr txBox="1">
            <a:spLocks noGrp="1"/>
          </p:cNvSpPr>
          <p:nvPr>
            <p:ph type="body" idx="1"/>
          </p:nvPr>
        </p:nvSpPr>
        <p:spPr>
          <a:xfrm>
            <a:off x="1" y="1007707"/>
            <a:ext cx="2556300" cy="3551700"/>
          </a:xfrm>
          <a:prstGeom prst="rect">
            <a:avLst/>
          </a:prstGeom>
          <a:solidFill>
            <a:schemeClr val="accent1"/>
          </a:solidFill>
          <a:ln>
            <a:noFill/>
          </a:ln>
        </p:spPr>
        <p:txBody>
          <a:bodyPr spcFirstLastPara="1" wrap="square" lIns="274300" tIns="137150" rIns="91425" bIns="182875" anchor="ctr" anchorCtr="0">
            <a:noAutofit/>
          </a:bodyPr>
          <a:lstStyle>
            <a:lvl1pPr marL="457200" marR="0" lvl="0" indent="-228600" algn="l">
              <a:lnSpc>
                <a:spcPct val="100000"/>
              </a:lnSpc>
              <a:spcBef>
                <a:spcPts val="600"/>
              </a:spcBef>
              <a:spcAft>
                <a:spcPts val="0"/>
              </a:spcAft>
              <a:buClr>
                <a:schemeClr val="lt1"/>
              </a:buClr>
              <a:buSzPts val="1800"/>
              <a:buFont typeface="Arial"/>
              <a:buNone/>
              <a:defRPr sz="2200" b="1" i="0" u="none" strike="noStrike" cap="none">
                <a:solidFill>
                  <a:schemeClr val="lt1"/>
                </a:solidFill>
                <a:latin typeface="Calibri"/>
                <a:ea typeface="Calibri"/>
                <a:cs typeface="Calibri"/>
                <a:sym typeface="Calibri"/>
              </a:defRPr>
            </a:lvl1pPr>
            <a:lvl2pPr marL="914400" marR="0" lvl="1" indent="-228600" algn="ctr">
              <a:lnSpc>
                <a:spcPct val="100000"/>
              </a:lnSpc>
              <a:spcBef>
                <a:spcPts val="400"/>
              </a:spcBef>
              <a:spcAft>
                <a:spcPts val="0"/>
              </a:spcAft>
              <a:buClr>
                <a:schemeClr val="lt1"/>
              </a:buClr>
              <a:buSzPts val="1800"/>
              <a:buFont typeface="Arial"/>
              <a:buNone/>
              <a:defRPr sz="2000" b="1" i="0" u="none" strike="noStrike" cap="none">
                <a:solidFill>
                  <a:schemeClr val="lt1"/>
                </a:solidFill>
                <a:latin typeface="Arial"/>
                <a:ea typeface="Arial"/>
                <a:cs typeface="Arial"/>
                <a:sym typeface="Arial"/>
              </a:defRPr>
            </a:lvl2pPr>
            <a:lvl3pPr marL="1371600" marR="0" lvl="2" indent="-228600" algn="ctr">
              <a:lnSpc>
                <a:spcPct val="100000"/>
              </a:lnSpc>
              <a:spcBef>
                <a:spcPts val="400"/>
              </a:spcBef>
              <a:spcAft>
                <a:spcPts val="0"/>
              </a:spcAft>
              <a:buClr>
                <a:schemeClr val="lt1"/>
              </a:buClr>
              <a:buSzPts val="1620"/>
              <a:buFont typeface="Arial"/>
              <a:buNone/>
              <a:defRPr sz="1800" b="1" i="0" u="none" strike="noStrike" cap="none">
                <a:solidFill>
                  <a:schemeClr val="lt1"/>
                </a:solidFill>
                <a:latin typeface="Arial"/>
                <a:ea typeface="Arial"/>
                <a:cs typeface="Arial"/>
                <a:sym typeface="Arial"/>
              </a:defRPr>
            </a:lvl3pPr>
            <a:lvl4pPr marL="1828800" marR="0" lvl="3" indent="-320039" algn="l">
              <a:lnSpc>
                <a:spcPct val="100000"/>
              </a:lnSpc>
              <a:spcBef>
                <a:spcPts val="300"/>
              </a:spcBef>
              <a:spcAft>
                <a:spcPts val="0"/>
              </a:spcAft>
              <a:buClr>
                <a:schemeClr val="dk1"/>
              </a:buClr>
              <a:buSzPts val="1440"/>
              <a:buFont typeface="Arial"/>
              <a:buChar char="–"/>
              <a:defRPr sz="1600" b="1" i="0" u="none" strike="noStrike" cap="none">
                <a:solidFill>
                  <a:schemeClr val="dk1"/>
                </a:solidFill>
                <a:latin typeface="Arial"/>
                <a:ea typeface="Arial"/>
                <a:cs typeface="Arial"/>
                <a:sym typeface="Arial"/>
              </a:defRPr>
            </a:lvl4pPr>
            <a:lvl5pPr marL="2286000" marR="0" lvl="4" indent="-308610" algn="l">
              <a:lnSpc>
                <a:spcPct val="100000"/>
              </a:lnSpc>
              <a:spcBef>
                <a:spcPts val="300"/>
              </a:spcBef>
              <a:spcAft>
                <a:spcPts val="0"/>
              </a:spcAft>
              <a:buClr>
                <a:schemeClr val="dk1"/>
              </a:buClr>
              <a:buSzPts val="1260"/>
              <a:buFont typeface="Arial"/>
              <a:buChar char="•"/>
              <a:defRPr sz="1400" b="1" i="0" u="none" strike="noStrike" cap="none">
                <a:solidFill>
                  <a:schemeClr val="dk1"/>
                </a:solidFill>
                <a:latin typeface="Arial"/>
                <a:ea typeface="Arial"/>
                <a:cs typeface="Arial"/>
                <a:sym typeface="Arial"/>
              </a:defRPr>
            </a:lvl5pPr>
            <a:lvl6pPr marL="2743200" marR="0" lvl="5" indent="-228600" algn="l">
              <a:lnSpc>
                <a:spcPct val="90000"/>
              </a:lnSpc>
              <a:spcBef>
                <a:spcPts val="156"/>
              </a:spcBef>
              <a:spcAft>
                <a:spcPts val="0"/>
              </a:spcAft>
              <a:buClr>
                <a:schemeClr val="dk1"/>
              </a:buClr>
              <a:buSzPts val="563"/>
              <a:buFont typeface="Arial"/>
              <a:buNone/>
              <a:defRPr sz="563" b="0" i="0" u="none" strike="noStrike" cap="none">
                <a:solidFill>
                  <a:schemeClr val="dk1"/>
                </a:solidFill>
                <a:latin typeface="Arial"/>
                <a:ea typeface="Arial"/>
                <a:cs typeface="Arial"/>
                <a:sym typeface="Arial"/>
              </a:defRPr>
            </a:lvl6pPr>
            <a:lvl7pPr marL="3200400" marR="0" lvl="6" indent="-264350" algn="l">
              <a:lnSpc>
                <a:spcPct val="90000"/>
              </a:lnSpc>
              <a:spcBef>
                <a:spcPts val="156"/>
              </a:spcBef>
              <a:spcAft>
                <a:spcPts val="0"/>
              </a:spcAft>
              <a:buClr>
                <a:schemeClr val="dk1"/>
              </a:buClr>
              <a:buSzPts val="563"/>
              <a:buFont typeface="Arial"/>
              <a:buChar char="•"/>
              <a:defRPr sz="563" b="0" i="0" u="none" strike="noStrike" cap="none">
                <a:solidFill>
                  <a:schemeClr val="dk1"/>
                </a:solidFill>
                <a:latin typeface="Arial"/>
                <a:ea typeface="Arial"/>
                <a:cs typeface="Arial"/>
                <a:sym typeface="Arial"/>
              </a:defRPr>
            </a:lvl7pPr>
            <a:lvl8pPr marL="3657600" marR="0" lvl="7" indent="-264350" algn="l">
              <a:lnSpc>
                <a:spcPct val="90000"/>
              </a:lnSpc>
              <a:spcBef>
                <a:spcPts val="156"/>
              </a:spcBef>
              <a:spcAft>
                <a:spcPts val="0"/>
              </a:spcAft>
              <a:buClr>
                <a:schemeClr val="dk1"/>
              </a:buClr>
              <a:buSzPts val="563"/>
              <a:buFont typeface="Arial"/>
              <a:buChar char="•"/>
              <a:defRPr sz="563" b="0" i="0" u="none" strike="noStrike" cap="none">
                <a:solidFill>
                  <a:schemeClr val="dk1"/>
                </a:solidFill>
                <a:latin typeface="Arial"/>
                <a:ea typeface="Arial"/>
                <a:cs typeface="Arial"/>
                <a:sym typeface="Arial"/>
              </a:defRPr>
            </a:lvl8pPr>
            <a:lvl9pPr marL="4114800" marR="0" lvl="8" indent="-264350" algn="l">
              <a:lnSpc>
                <a:spcPct val="90000"/>
              </a:lnSpc>
              <a:spcBef>
                <a:spcPts val="156"/>
              </a:spcBef>
              <a:spcAft>
                <a:spcPts val="0"/>
              </a:spcAft>
              <a:buClr>
                <a:schemeClr val="dk1"/>
              </a:buClr>
              <a:buSzPts val="563"/>
              <a:buFont typeface="Arial"/>
              <a:buChar char="•"/>
              <a:defRPr sz="563" b="0" i="0" u="none" strike="noStrike" cap="none">
                <a:solidFill>
                  <a:schemeClr val="dk1"/>
                </a:solidFill>
                <a:latin typeface="Arial"/>
                <a:ea typeface="Arial"/>
                <a:cs typeface="Arial"/>
                <a:sym typeface="Arial"/>
              </a:defRPr>
            </a:lvl9pPr>
          </a:lstStyle>
          <a:p>
            <a:endParaRPr/>
          </a:p>
        </p:txBody>
      </p:sp>
      <p:sp>
        <p:nvSpPr>
          <p:cNvPr id="238" name="Google Shape;238;p50"/>
          <p:cNvSpPr txBox="1">
            <a:spLocks noGrp="1"/>
          </p:cNvSpPr>
          <p:nvPr>
            <p:ph type="body" idx="2"/>
          </p:nvPr>
        </p:nvSpPr>
        <p:spPr>
          <a:xfrm>
            <a:off x="2699359" y="1554480"/>
            <a:ext cx="6081000" cy="2923500"/>
          </a:xfrm>
          <a:prstGeom prst="rect">
            <a:avLst/>
          </a:prstGeom>
          <a:noFill/>
          <a:ln>
            <a:noFill/>
          </a:ln>
        </p:spPr>
        <p:txBody>
          <a:bodyPr spcFirstLastPara="1" wrap="square" lIns="91425" tIns="45700" rIns="91425" bIns="45700" anchor="t" anchorCtr="0">
            <a:noAutofit/>
          </a:bodyPr>
          <a:lstStyle>
            <a:lvl1pPr marL="457200" marR="0" lvl="0" indent="-354330" algn="l">
              <a:lnSpc>
                <a:spcPct val="100000"/>
              </a:lnSpc>
              <a:spcBef>
                <a:spcPts val="600"/>
              </a:spcBef>
              <a:spcAft>
                <a:spcPts val="0"/>
              </a:spcAft>
              <a:buClr>
                <a:schemeClr val="accent1"/>
              </a:buClr>
              <a:buSzPts val="1980"/>
              <a:buFont typeface="Arial"/>
              <a:buChar char="•"/>
              <a:defRPr sz="2200" b="1"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Arial"/>
              </a:defRPr>
            </a:lvl1pPr>
            <a:lvl2pPr marL="914400" marR="0" lvl="1" indent="-342900" algn="l">
              <a:lnSpc>
                <a:spcPct val="100000"/>
              </a:lnSpc>
              <a:spcBef>
                <a:spcPts val="400"/>
              </a:spcBef>
              <a:spcAft>
                <a:spcPts val="0"/>
              </a:spcAft>
              <a:buClr>
                <a:schemeClr val="accent1"/>
              </a:buClr>
              <a:buSzPts val="1800"/>
              <a:buFont typeface="Arial"/>
              <a:buChar char="–"/>
              <a:defRPr sz="2000" b="1" i="0" u="none" strike="noStrike" cap="none">
                <a:solidFill>
                  <a:schemeClr val="dk1"/>
                </a:solidFill>
                <a:latin typeface="Arial"/>
                <a:ea typeface="Arial"/>
                <a:cs typeface="Arial"/>
                <a:sym typeface="Arial"/>
              </a:defRPr>
            </a:lvl2pPr>
            <a:lvl3pPr marL="1371600" marR="0" lvl="2" indent="-331469" algn="l">
              <a:lnSpc>
                <a:spcPct val="100000"/>
              </a:lnSpc>
              <a:spcBef>
                <a:spcPts val="400"/>
              </a:spcBef>
              <a:spcAft>
                <a:spcPts val="0"/>
              </a:spcAft>
              <a:buClr>
                <a:schemeClr val="accent1"/>
              </a:buClr>
              <a:buSzPts val="1620"/>
              <a:buFont typeface="Arial"/>
              <a:buChar char="•"/>
              <a:defRPr sz="1800" b="1" i="0" u="none" strike="noStrike" cap="none">
                <a:solidFill>
                  <a:schemeClr val="dk1"/>
                </a:solidFill>
                <a:latin typeface="Arial"/>
                <a:ea typeface="Arial"/>
                <a:cs typeface="Arial"/>
                <a:sym typeface="Arial"/>
              </a:defRPr>
            </a:lvl3pPr>
            <a:lvl4pPr marL="1828800" marR="0" lvl="3" indent="-320039" algn="l">
              <a:lnSpc>
                <a:spcPct val="100000"/>
              </a:lnSpc>
              <a:spcBef>
                <a:spcPts val="300"/>
              </a:spcBef>
              <a:spcAft>
                <a:spcPts val="0"/>
              </a:spcAft>
              <a:buClr>
                <a:schemeClr val="accent1"/>
              </a:buClr>
              <a:buSzPts val="1440"/>
              <a:buFont typeface="Arial"/>
              <a:buChar char="–"/>
              <a:defRPr sz="1600" b="1" i="0" u="none" strike="noStrike" cap="none">
                <a:solidFill>
                  <a:schemeClr val="dk1"/>
                </a:solidFill>
                <a:latin typeface="Arial"/>
                <a:ea typeface="Arial"/>
                <a:cs typeface="Arial"/>
                <a:sym typeface="Arial"/>
              </a:defRPr>
            </a:lvl4pPr>
            <a:lvl5pPr marL="2286000" marR="0" lvl="4" indent="-308610" algn="l">
              <a:lnSpc>
                <a:spcPct val="100000"/>
              </a:lnSpc>
              <a:spcBef>
                <a:spcPts val="300"/>
              </a:spcBef>
              <a:spcAft>
                <a:spcPts val="0"/>
              </a:spcAft>
              <a:buClr>
                <a:schemeClr val="accent1"/>
              </a:buClr>
              <a:buSzPts val="1260"/>
              <a:buFont typeface="Arial"/>
              <a:buChar char="•"/>
              <a:defRPr sz="1400" b="1" i="0" u="none" strike="noStrike" cap="none">
                <a:solidFill>
                  <a:schemeClr val="dk1"/>
                </a:solidFill>
                <a:latin typeface="Arial"/>
                <a:ea typeface="Arial"/>
                <a:cs typeface="Arial"/>
                <a:sym typeface="Arial"/>
              </a:defRPr>
            </a:lvl5pPr>
            <a:lvl6pPr marL="2743200" marR="0" lvl="5" indent="-228600" algn="l">
              <a:lnSpc>
                <a:spcPct val="90000"/>
              </a:lnSpc>
              <a:spcBef>
                <a:spcPts val="156"/>
              </a:spcBef>
              <a:spcAft>
                <a:spcPts val="0"/>
              </a:spcAft>
              <a:buClr>
                <a:schemeClr val="dk1"/>
              </a:buClr>
              <a:buSzPts val="563"/>
              <a:buFont typeface="Arial"/>
              <a:buNone/>
              <a:defRPr sz="563" b="0" i="0" u="none" strike="noStrike" cap="none">
                <a:solidFill>
                  <a:schemeClr val="dk1"/>
                </a:solidFill>
                <a:latin typeface="Arial"/>
                <a:ea typeface="Arial"/>
                <a:cs typeface="Arial"/>
                <a:sym typeface="Arial"/>
              </a:defRPr>
            </a:lvl6pPr>
            <a:lvl7pPr marL="3200400" marR="0" lvl="6" indent="-264350" algn="l">
              <a:lnSpc>
                <a:spcPct val="90000"/>
              </a:lnSpc>
              <a:spcBef>
                <a:spcPts val="156"/>
              </a:spcBef>
              <a:spcAft>
                <a:spcPts val="0"/>
              </a:spcAft>
              <a:buClr>
                <a:schemeClr val="dk1"/>
              </a:buClr>
              <a:buSzPts val="563"/>
              <a:buFont typeface="Arial"/>
              <a:buChar char="•"/>
              <a:defRPr sz="563" b="0" i="0" u="none" strike="noStrike" cap="none">
                <a:solidFill>
                  <a:schemeClr val="dk1"/>
                </a:solidFill>
                <a:latin typeface="Arial"/>
                <a:ea typeface="Arial"/>
                <a:cs typeface="Arial"/>
                <a:sym typeface="Arial"/>
              </a:defRPr>
            </a:lvl7pPr>
            <a:lvl8pPr marL="3657600" marR="0" lvl="7" indent="-264350" algn="l">
              <a:lnSpc>
                <a:spcPct val="90000"/>
              </a:lnSpc>
              <a:spcBef>
                <a:spcPts val="156"/>
              </a:spcBef>
              <a:spcAft>
                <a:spcPts val="0"/>
              </a:spcAft>
              <a:buClr>
                <a:schemeClr val="dk1"/>
              </a:buClr>
              <a:buSzPts val="563"/>
              <a:buFont typeface="Arial"/>
              <a:buChar char="•"/>
              <a:defRPr sz="563" b="0" i="0" u="none" strike="noStrike" cap="none">
                <a:solidFill>
                  <a:schemeClr val="dk1"/>
                </a:solidFill>
                <a:latin typeface="Arial"/>
                <a:ea typeface="Arial"/>
                <a:cs typeface="Arial"/>
                <a:sym typeface="Arial"/>
              </a:defRPr>
            </a:lvl8pPr>
            <a:lvl9pPr marL="4114800" marR="0" lvl="8" indent="-264350" algn="l">
              <a:lnSpc>
                <a:spcPct val="90000"/>
              </a:lnSpc>
              <a:spcBef>
                <a:spcPts val="156"/>
              </a:spcBef>
              <a:spcAft>
                <a:spcPts val="0"/>
              </a:spcAft>
              <a:buClr>
                <a:schemeClr val="dk1"/>
              </a:buClr>
              <a:buSzPts val="563"/>
              <a:buFont typeface="Arial"/>
              <a:buChar char="•"/>
              <a:defRPr sz="563" b="0" i="0" u="none" strike="noStrike" cap="none">
                <a:solidFill>
                  <a:schemeClr val="dk1"/>
                </a:solidFill>
                <a:latin typeface="Arial"/>
                <a:ea typeface="Arial"/>
                <a:cs typeface="Arial"/>
                <a:sym typeface="Arial"/>
              </a:defRPr>
            </a:lvl9pPr>
          </a:lstStyle>
          <a:p>
            <a:endParaRPr dirty="0"/>
          </a:p>
        </p:txBody>
      </p:sp>
      <p:sp>
        <p:nvSpPr>
          <p:cNvPr id="239" name="Google Shape;239;p50"/>
          <p:cNvSpPr txBox="1">
            <a:spLocks noGrp="1"/>
          </p:cNvSpPr>
          <p:nvPr>
            <p:ph type="title"/>
          </p:nvPr>
        </p:nvSpPr>
        <p:spPr>
          <a:xfrm>
            <a:off x="363538" y="440165"/>
            <a:ext cx="8416800" cy="492300"/>
          </a:xfrm>
          <a:prstGeom prst="rect">
            <a:avLst/>
          </a:prstGeom>
          <a:noFill/>
          <a:ln>
            <a:noFill/>
          </a:ln>
        </p:spPr>
        <p:txBody>
          <a:bodyPr spcFirstLastPara="1" wrap="square" lIns="91425" tIns="45700" rIns="91425" bIns="45700" anchor="b" anchorCtr="0">
            <a:spAutoFit/>
          </a:bodyPr>
          <a:lstStyle>
            <a:lvl1pPr marR="0" lvl="0" algn="l">
              <a:lnSpc>
                <a:spcPct val="100000"/>
              </a:lnSpc>
              <a:spcBef>
                <a:spcPts val="0"/>
              </a:spcBef>
              <a:spcAft>
                <a:spcPts val="0"/>
              </a:spcAft>
              <a:buClr>
                <a:schemeClr val="accent1"/>
              </a:buClr>
              <a:buSzPts val="2600"/>
              <a:buFont typeface="Calibri"/>
              <a:buNone/>
              <a:defRPr sz="2600" b="1" i="0" u="none" strike="noStrike" cap="none">
                <a:solidFill>
                  <a:schemeClr val="accent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40" name="Google Shape;240;p50"/>
          <p:cNvSpPr txBox="1">
            <a:spLocks noGrp="1"/>
          </p:cNvSpPr>
          <p:nvPr>
            <p:ph type="body" idx="3"/>
          </p:nvPr>
        </p:nvSpPr>
        <p:spPr>
          <a:xfrm>
            <a:off x="2699360" y="1146176"/>
            <a:ext cx="6001800" cy="352500"/>
          </a:xfrm>
          <a:prstGeom prst="rect">
            <a:avLst/>
          </a:prstGeom>
          <a:noFill/>
          <a:ln>
            <a:noFill/>
          </a:ln>
        </p:spPr>
        <p:txBody>
          <a:bodyPr spcFirstLastPara="1" wrap="square" lIns="91425" tIns="45700" rIns="91425" bIns="45700" anchor="t" anchorCtr="0">
            <a:noAutofit/>
          </a:bodyPr>
          <a:lstStyle>
            <a:lvl1pPr marL="457200" marR="0" lvl="0" indent="-228600" algn="l">
              <a:lnSpc>
                <a:spcPct val="100000"/>
              </a:lnSpc>
              <a:spcBef>
                <a:spcPts val="600"/>
              </a:spcBef>
              <a:spcAft>
                <a:spcPts val="0"/>
              </a:spcAft>
              <a:buClr>
                <a:schemeClr val="accent1"/>
              </a:buClr>
              <a:buSzPts val="2160"/>
              <a:buFont typeface="Arial"/>
              <a:buNone/>
              <a:defRPr sz="2400" b="1" i="0" u="none" strike="noStrike" cap="none">
                <a:solidFill>
                  <a:schemeClr val="accent1"/>
                </a:solidFill>
                <a:latin typeface="Calibri"/>
                <a:ea typeface="Calibri"/>
                <a:cs typeface="Calibri"/>
                <a:sym typeface="Calibri"/>
              </a:defRPr>
            </a:lvl1pPr>
            <a:lvl2pPr marL="914400" marR="0" lvl="1" indent="-228600" algn="l">
              <a:lnSpc>
                <a:spcPct val="100000"/>
              </a:lnSpc>
              <a:spcBef>
                <a:spcPts val="400"/>
              </a:spcBef>
              <a:spcAft>
                <a:spcPts val="0"/>
              </a:spcAft>
              <a:buClr>
                <a:schemeClr val="accent1"/>
              </a:buClr>
              <a:buSzPts val="2160"/>
              <a:buFont typeface="Arial"/>
              <a:buNone/>
              <a:defRPr sz="2400" b="1" i="0" u="none" strike="noStrike" cap="none">
                <a:solidFill>
                  <a:schemeClr val="accent1"/>
                </a:solidFill>
                <a:latin typeface="Calibri"/>
                <a:ea typeface="Calibri"/>
                <a:cs typeface="Calibri"/>
                <a:sym typeface="Calibri"/>
              </a:defRPr>
            </a:lvl2pPr>
            <a:lvl3pPr marL="1371600" marR="0" lvl="2" indent="-228600" algn="l">
              <a:lnSpc>
                <a:spcPct val="100000"/>
              </a:lnSpc>
              <a:spcBef>
                <a:spcPts val="400"/>
              </a:spcBef>
              <a:spcAft>
                <a:spcPts val="0"/>
              </a:spcAft>
              <a:buClr>
                <a:schemeClr val="accent1"/>
              </a:buClr>
              <a:buSzPts val="2160"/>
              <a:buFont typeface="Arial"/>
              <a:buNone/>
              <a:defRPr sz="2400" b="1" i="0" u="none" strike="noStrike" cap="none">
                <a:solidFill>
                  <a:schemeClr val="accent1"/>
                </a:solidFill>
                <a:latin typeface="Calibri"/>
                <a:ea typeface="Calibri"/>
                <a:cs typeface="Calibri"/>
                <a:sym typeface="Calibri"/>
              </a:defRPr>
            </a:lvl3pPr>
            <a:lvl4pPr marL="1828800" marR="0" lvl="3" indent="-228600" algn="l">
              <a:lnSpc>
                <a:spcPct val="100000"/>
              </a:lnSpc>
              <a:spcBef>
                <a:spcPts val="300"/>
              </a:spcBef>
              <a:spcAft>
                <a:spcPts val="0"/>
              </a:spcAft>
              <a:buClr>
                <a:schemeClr val="accent1"/>
              </a:buClr>
              <a:buSzPts val="2160"/>
              <a:buFont typeface="Arial"/>
              <a:buNone/>
              <a:defRPr sz="2400" b="1" i="0" u="none" strike="noStrike" cap="none">
                <a:solidFill>
                  <a:schemeClr val="accent1"/>
                </a:solidFill>
                <a:latin typeface="Calibri"/>
                <a:ea typeface="Calibri"/>
                <a:cs typeface="Calibri"/>
                <a:sym typeface="Calibri"/>
              </a:defRPr>
            </a:lvl4pPr>
            <a:lvl5pPr marL="2286000" marR="0" lvl="4" indent="-228600" algn="l">
              <a:lnSpc>
                <a:spcPct val="100000"/>
              </a:lnSpc>
              <a:spcBef>
                <a:spcPts val="300"/>
              </a:spcBef>
              <a:spcAft>
                <a:spcPts val="0"/>
              </a:spcAft>
              <a:buClr>
                <a:schemeClr val="accent1"/>
              </a:buClr>
              <a:buSzPts val="2160"/>
              <a:buFont typeface="Arial"/>
              <a:buNone/>
              <a:defRPr sz="2400" b="1" i="0" u="none" strike="noStrike" cap="none">
                <a:solidFill>
                  <a:schemeClr val="accent1"/>
                </a:solidFill>
                <a:latin typeface="Calibri"/>
                <a:ea typeface="Calibri"/>
                <a:cs typeface="Calibri"/>
                <a:sym typeface="Calibri"/>
              </a:defRPr>
            </a:lvl5pPr>
            <a:lvl6pPr marL="2743200" marR="0" lvl="5" indent="-228600" algn="l">
              <a:lnSpc>
                <a:spcPct val="90000"/>
              </a:lnSpc>
              <a:spcBef>
                <a:spcPts val="156"/>
              </a:spcBef>
              <a:spcAft>
                <a:spcPts val="0"/>
              </a:spcAft>
              <a:buClr>
                <a:schemeClr val="dk1"/>
              </a:buClr>
              <a:buSzPts val="563"/>
              <a:buFont typeface="Arial"/>
              <a:buNone/>
              <a:defRPr sz="563" b="0" i="0" u="none" strike="noStrike" cap="none">
                <a:solidFill>
                  <a:schemeClr val="dk1"/>
                </a:solidFill>
                <a:latin typeface="Arial"/>
                <a:ea typeface="Arial"/>
                <a:cs typeface="Arial"/>
                <a:sym typeface="Arial"/>
              </a:defRPr>
            </a:lvl6pPr>
            <a:lvl7pPr marL="3200400" marR="0" lvl="6" indent="-264350" algn="l">
              <a:lnSpc>
                <a:spcPct val="90000"/>
              </a:lnSpc>
              <a:spcBef>
                <a:spcPts val="156"/>
              </a:spcBef>
              <a:spcAft>
                <a:spcPts val="0"/>
              </a:spcAft>
              <a:buClr>
                <a:schemeClr val="dk1"/>
              </a:buClr>
              <a:buSzPts val="563"/>
              <a:buFont typeface="Arial"/>
              <a:buChar char="•"/>
              <a:defRPr sz="563" b="0" i="0" u="none" strike="noStrike" cap="none">
                <a:solidFill>
                  <a:schemeClr val="dk1"/>
                </a:solidFill>
                <a:latin typeface="Arial"/>
                <a:ea typeface="Arial"/>
                <a:cs typeface="Arial"/>
                <a:sym typeface="Arial"/>
              </a:defRPr>
            </a:lvl7pPr>
            <a:lvl8pPr marL="3657600" marR="0" lvl="7" indent="-264350" algn="l">
              <a:lnSpc>
                <a:spcPct val="90000"/>
              </a:lnSpc>
              <a:spcBef>
                <a:spcPts val="156"/>
              </a:spcBef>
              <a:spcAft>
                <a:spcPts val="0"/>
              </a:spcAft>
              <a:buClr>
                <a:schemeClr val="dk1"/>
              </a:buClr>
              <a:buSzPts val="563"/>
              <a:buFont typeface="Arial"/>
              <a:buChar char="•"/>
              <a:defRPr sz="563" b="0" i="0" u="none" strike="noStrike" cap="none">
                <a:solidFill>
                  <a:schemeClr val="dk1"/>
                </a:solidFill>
                <a:latin typeface="Arial"/>
                <a:ea typeface="Arial"/>
                <a:cs typeface="Arial"/>
                <a:sym typeface="Arial"/>
              </a:defRPr>
            </a:lvl8pPr>
            <a:lvl9pPr marL="4114800" marR="0" lvl="8" indent="-264350" algn="l">
              <a:lnSpc>
                <a:spcPct val="90000"/>
              </a:lnSpc>
              <a:spcBef>
                <a:spcPts val="156"/>
              </a:spcBef>
              <a:spcAft>
                <a:spcPts val="0"/>
              </a:spcAft>
              <a:buClr>
                <a:schemeClr val="dk1"/>
              </a:buClr>
              <a:buSzPts val="563"/>
              <a:buFont typeface="Arial"/>
              <a:buChar char="•"/>
              <a:defRPr sz="563"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1_Content and Takeaway (right)">
  <p:cSld name="1_Content and Takeaway (right)">
    <p:spTree>
      <p:nvGrpSpPr>
        <p:cNvPr id="1" name="Shape 241"/>
        <p:cNvGrpSpPr/>
        <p:nvPr/>
      </p:nvGrpSpPr>
      <p:grpSpPr>
        <a:xfrm>
          <a:off x="0" y="0"/>
          <a:ext cx="0" cy="0"/>
          <a:chOff x="0" y="0"/>
          <a:chExt cx="0" cy="0"/>
        </a:xfrm>
      </p:grpSpPr>
      <p:sp>
        <p:nvSpPr>
          <p:cNvPr id="242" name="Google Shape;242;p51"/>
          <p:cNvSpPr/>
          <p:nvPr/>
        </p:nvSpPr>
        <p:spPr>
          <a:xfrm>
            <a:off x="1" y="1007707"/>
            <a:ext cx="6053400" cy="3549000"/>
          </a:xfrm>
          <a:prstGeom prst="rect">
            <a:avLst/>
          </a:prstGeom>
          <a:solidFill>
            <a:srgbClr val="C6F4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1"/>
              <a:buFont typeface="Arial"/>
              <a:buNone/>
            </a:pPr>
            <a:endParaRPr sz="521" b="0" i="0" u="none" strike="noStrike" cap="none" dirty="0">
              <a:solidFill>
                <a:srgbClr val="FFFFFF"/>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43" name="Google Shape;243;p51"/>
          <p:cNvSpPr txBox="1">
            <a:spLocks noGrp="1"/>
          </p:cNvSpPr>
          <p:nvPr>
            <p:ph type="body" idx="1"/>
          </p:nvPr>
        </p:nvSpPr>
        <p:spPr>
          <a:xfrm>
            <a:off x="6053327" y="1005841"/>
            <a:ext cx="3099900" cy="3553500"/>
          </a:xfrm>
          <a:prstGeom prst="rect">
            <a:avLst/>
          </a:prstGeom>
          <a:solidFill>
            <a:schemeClr val="accent1"/>
          </a:solidFill>
          <a:ln>
            <a:noFill/>
          </a:ln>
        </p:spPr>
        <p:txBody>
          <a:bodyPr spcFirstLastPara="1" wrap="square" lIns="182875" tIns="91425" rIns="274300" bIns="91425" anchor="ctr" anchorCtr="0">
            <a:noAutofit/>
          </a:bodyPr>
          <a:lstStyle>
            <a:lvl1pPr marL="457200" lvl="0" indent="-228600" algn="l">
              <a:lnSpc>
                <a:spcPct val="100000"/>
              </a:lnSpc>
              <a:spcBef>
                <a:spcPts val="600"/>
              </a:spcBef>
              <a:spcAft>
                <a:spcPts val="0"/>
              </a:spcAft>
              <a:buSzPts val="1980"/>
              <a:buNone/>
              <a:defRPr sz="2000">
                <a:solidFill>
                  <a:schemeClr val="lt1"/>
                </a:solidFill>
                <a:latin typeface="Calibri" panose="020F0502020204030204" pitchFamily="34" charset="0"/>
                <a:ea typeface="Calibri" panose="020F0502020204030204" pitchFamily="34" charset="0"/>
                <a:cs typeface="Calibri" panose="020F0502020204030204" pitchFamily="34" charset="0"/>
                <a:sym typeface="Arial"/>
              </a:defRPr>
            </a:lvl1pPr>
            <a:lvl2pPr marL="914400" lvl="1" indent="-342900" algn="l">
              <a:lnSpc>
                <a:spcPct val="100000"/>
              </a:lnSpc>
              <a:spcBef>
                <a:spcPts val="400"/>
              </a:spcBef>
              <a:spcAft>
                <a:spcPts val="0"/>
              </a:spcAft>
              <a:buSzPts val="1800"/>
              <a:buChar char="–"/>
              <a:defRPr/>
            </a:lvl2pPr>
            <a:lvl3pPr marL="1371600" lvl="2" indent="-331469" algn="l">
              <a:lnSpc>
                <a:spcPct val="100000"/>
              </a:lnSpc>
              <a:spcBef>
                <a:spcPts val="400"/>
              </a:spcBef>
              <a:spcAft>
                <a:spcPts val="0"/>
              </a:spcAft>
              <a:buSzPts val="1620"/>
              <a:buChar char="•"/>
              <a:defRPr/>
            </a:lvl3pPr>
            <a:lvl4pPr marL="1828800" lvl="3" indent="-320039" algn="l">
              <a:lnSpc>
                <a:spcPct val="100000"/>
              </a:lnSpc>
              <a:spcBef>
                <a:spcPts val="300"/>
              </a:spcBef>
              <a:spcAft>
                <a:spcPts val="0"/>
              </a:spcAft>
              <a:buSzPts val="1440"/>
              <a:buChar char="–"/>
              <a:defRPr/>
            </a:lvl4pPr>
            <a:lvl5pPr marL="2286000" lvl="4" indent="-308610" algn="l">
              <a:lnSpc>
                <a:spcPct val="100000"/>
              </a:lnSpc>
              <a:spcBef>
                <a:spcPts val="300"/>
              </a:spcBef>
              <a:spcAft>
                <a:spcPts val="0"/>
              </a:spcAft>
              <a:buSzPts val="1260"/>
              <a:buChar char="•"/>
              <a:defRPr/>
            </a:lvl5pPr>
            <a:lvl6pPr marL="2743200" lvl="5" indent="-228600" algn="l">
              <a:lnSpc>
                <a:spcPct val="90000"/>
              </a:lnSpc>
              <a:spcBef>
                <a:spcPts val="156"/>
              </a:spcBef>
              <a:spcAft>
                <a:spcPts val="0"/>
              </a:spcAft>
              <a:buSzPts val="563"/>
              <a:buNone/>
              <a:defRPr/>
            </a:lvl6pPr>
            <a:lvl7pPr marL="3200400" lvl="6" indent="-264350" algn="l">
              <a:lnSpc>
                <a:spcPct val="90000"/>
              </a:lnSpc>
              <a:spcBef>
                <a:spcPts val="156"/>
              </a:spcBef>
              <a:spcAft>
                <a:spcPts val="0"/>
              </a:spcAft>
              <a:buSzPts val="563"/>
              <a:buChar char="•"/>
              <a:defRPr/>
            </a:lvl7pPr>
            <a:lvl8pPr marL="3657600" lvl="7" indent="-264350" algn="l">
              <a:lnSpc>
                <a:spcPct val="90000"/>
              </a:lnSpc>
              <a:spcBef>
                <a:spcPts val="156"/>
              </a:spcBef>
              <a:spcAft>
                <a:spcPts val="0"/>
              </a:spcAft>
              <a:buSzPts val="563"/>
              <a:buChar char="•"/>
              <a:defRPr/>
            </a:lvl8pPr>
            <a:lvl9pPr marL="4114800" lvl="8" indent="-264350" algn="l">
              <a:lnSpc>
                <a:spcPct val="90000"/>
              </a:lnSpc>
              <a:spcBef>
                <a:spcPts val="156"/>
              </a:spcBef>
              <a:spcAft>
                <a:spcPts val="0"/>
              </a:spcAft>
              <a:buSzPts val="563"/>
              <a:buChar char="•"/>
              <a:defRPr/>
            </a:lvl9pPr>
          </a:lstStyle>
          <a:p>
            <a:endParaRPr dirty="0"/>
          </a:p>
        </p:txBody>
      </p:sp>
      <p:sp>
        <p:nvSpPr>
          <p:cNvPr id="244" name="Google Shape;244;p51"/>
          <p:cNvSpPr txBox="1">
            <a:spLocks noGrp="1"/>
          </p:cNvSpPr>
          <p:nvPr>
            <p:ph type="body" idx="2"/>
          </p:nvPr>
        </p:nvSpPr>
        <p:spPr>
          <a:xfrm>
            <a:off x="363539" y="1280160"/>
            <a:ext cx="5689500" cy="3118200"/>
          </a:xfrm>
          <a:prstGeom prst="rect">
            <a:avLst/>
          </a:prstGeom>
          <a:noFill/>
          <a:ln>
            <a:noFill/>
          </a:ln>
        </p:spPr>
        <p:txBody>
          <a:bodyPr spcFirstLastPara="1" wrap="square" lIns="91425" tIns="45700" rIns="91425" bIns="45700" anchor="t" anchorCtr="0">
            <a:noAutofit/>
          </a:bodyPr>
          <a:lstStyle>
            <a:lvl1pPr marL="457200" lvl="0" indent="-354330" algn="l">
              <a:lnSpc>
                <a:spcPct val="100000"/>
              </a:lnSpc>
              <a:spcBef>
                <a:spcPts val="600"/>
              </a:spcBef>
              <a:spcAft>
                <a:spcPts val="0"/>
              </a:spcAft>
              <a:buSzPts val="1980"/>
              <a:buChar char="•"/>
              <a:defRPr>
                <a:latin typeface="Calibri" panose="020F0502020204030204" pitchFamily="34" charset="0"/>
                <a:ea typeface="Calibri" panose="020F0502020204030204" pitchFamily="34" charset="0"/>
                <a:cs typeface="Calibri" panose="020F0502020204030204" pitchFamily="34" charset="0"/>
                <a:sym typeface="Arial"/>
              </a:defRPr>
            </a:lvl1pPr>
            <a:lvl2pPr marL="914400" lvl="1" indent="-342900" algn="l">
              <a:lnSpc>
                <a:spcPct val="100000"/>
              </a:lnSpc>
              <a:spcBef>
                <a:spcPts val="400"/>
              </a:spcBef>
              <a:spcAft>
                <a:spcPts val="0"/>
              </a:spcAft>
              <a:buSzPts val="1800"/>
              <a:buChar char="–"/>
              <a:defRPr>
                <a:latin typeface="Arial"/>
                <a:ea typeface="Arial"/>
                <a:cs typeface="Arial"/>
                <a:sym typeface="Arial"/>
              </a:defRPr>
            </a:lvl2pPr>
            <a:lvl3pPr marL="1371600" lvl="2" indent="-331469" algn="l">
              <a:lnSpc>
                <a:spcPct val="100000"/>
              </a:lnSpc>
              <a:spcBef>
                <a:spcPts val="400"/>
              </a:spcBef>
              <a:spcAft>
                <a:spcPts val="0"/>
              </a:spcAft>
              <a:buSzPts val="1620"/>
              <a:buChar char="•"/>
              <a:defRPr>
                <a:latin typeface="Arial"/>
                <a:ea typeface="Arial"/>
                <a:cs typeface="Arial"/>
                <a:sym typeface="Arial"/>
              </a:defRPr>
            </a:lvl3pPr>
            <a:lvl4pPr marL="1828800" lvl="3" indent="-320039" algn="l">
              <a:lnSpc>
                <a:spcPct val="100000"/>
              </a:lnSpc>
              <a:spcBef>
                <a:spcPts val="300"/>
              </a:spcBef>
              <a:spcAft>
                <a:spcPts val="0"/>
              </a:spcAft>
              <a:buSzPts val="1440"/>
              <a:buChar char="–"/>
              <a:defRPr>
                <a:latin typeface="Arial"/>
                <a:ea typeface="Arial"/>
                <a:cs typeface="Arial"/>
                <a:sym typeface="Arial"/>
              </a:defRPr>
            </a:lvl4pPr>
            <a:lvl5pPr marL="2286000" lvl="4" indent="-308610" algn="l">
              <a:lnSpc>
                <a:spcPct val="100000"/>
              </a:lnSpc>
              <a:spcBef>
                <a:spcPts val="300"/>
              </a:spcBef>
              <a:spcAft>
                <a:spcPts val="0"/>
              </a:spcAft>
              <a:buSzPts val="1260"/>
              <a:buChar char="•"/>
              <a:defRPr>
                <a:latin typeface="Arial"/>
                <a:ea typeface="Arial"/>
                <a:cs typeface="Arial"/>
                <a:sym typeface="Arial"/>
              </a:defRPr>
            </a:lvl5pPr>
            <a:lvl6pPr marL="2743200" lvl="5" indent="-228600" algn="l">
              <a:lnSpc>
                <a:spcPct val="90000"/>
              </a:lnSpc>
              <a:spcBef>
                <a:spcPts val="156"/>
              </a:spcBef>
              <a:spcAft>
                <a:spcPts val="0"/>
              </a:spcAft>
              <a:buSzPts val="563"/>
              <a:buNone/>
              <a:defRPr/>
            </a:lvl6pPr>
            <a:lvl7pPr marL="3200400" lvl="6" indent="-264350" algn="l">
              <a:lnSpc>
                <a:spcPct val="90000"/>
              </a:lnSpc>
              <a:spcBef>
                <a:spcPts val="156"/>
              </a:spcBef>
              <a:spcAft>
                <a:spcPts val="0"/>
              </a:spcAft>
              <a:buSzPts val="563"/>
              <a:buChar char="•"/>
              <a:defRPr/>
            </a:lvl7pPr>
            <a:lvl8pPr marL="3657600" lvl="7" indent="-264350" algn="l">
              <a:lnSpc>
                <a:spcPct val="90000"/>
              </a:lnSpc>
              <a:spcBef>
                <a:spcPts val="156"/>
              </a:spcBef>
              <a:spcAft>
                <a:spcPts val="0"/>
              </a:spcAft>
              <a:buSzPts val="563"/>
              <a:buChar char="•"/>
              <a:defRPr/>
            </a:lvl8pPr>
            <a:lvl9pPr marL="4114800" lvl="8" indent="-264350" algn="l">
              <a:lnSpc>
                <a:spcPct val="90000"/>
              </a:lnSpc>
              <a:spcBef>
                <a:spcPts val="156"/>
              </a:spcBef>
              <a:spcAft>
                <a:spcPts val="0"/>
              </a:spcAft>
              <a:buSzPts val="563"/>
              <a:buChar char="•"/>
              <a:defRPr/>
            </a:lvl9pPr>
          </a:lstStyle>
          <a:p>
            <a:endParaRPr dirty="0"/>
          </a:p>
        </p:txBody>
      </p:sp>
      <p:sp>
        <p:nvSpPr>
          <p:cNvPr id="245" name="Google Shape;245;p51"/>
          <p:cNvSpPr txBox="1">
            <a:spLocks noGrp="1"/>
          </p:cNvSpPr>
          <p:nvPr>
            <p:ph type="title"/>
          </p:nvPr>
        </p:nvSpPr>
        <p:spPr>
          <a:xfrm>
            <a:off x="363538" y="440165"/>
            <a:ext cx="8416800" cy="4923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2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Photos and Takeaway">
  <p:cSld name="Two Photos and Takeaway">
    <p:spTree>
      <p:nvGrpSpPr>
        <p:cNvPr id="1" name="Shape 23"/>
        <p:cNvGrpSpPr/>
        <p:nvPr/>
      </p:nvGrpSpPr>
      <p:grpSpPr>
        <a:xfrm>
          <a:off x="0" y="0"/>
          <a:ext cx="0" cy="0"/>
          <a:chOff x="0" y="0"/>
          <a:chExt cx="0" cy="0"/>
        </a:xfrm>
      </p:grpSpPr>
      <p:sp>
        <p:nvSpPr>
          <p:cNvPr id="24" name="Google Shape;24;p6"/>
          <p:cNvSpPr>
            <a:spLocks noGrp="1"/>
          </p:cNvSpPr>
          <p:nvPr>
            <p:ph type="pic" idx="2"/>
          </p:nvPr>
        </p:nvSpPr>
        <p:spPr>
          <a:xfrm>
            <a:off x="1" y="1007707"/>
            <a:ext cx="3034200" cy="3551700"/>
          </a:xfrm>
          <a:prstGeom prst="rect">
            <a:avLst/>
          </a:prstGeom>
          <a:noFill/>
          <a:ln>
            <a:noFill/>
          </a:ln>
        </p:spPr>
      </p:sp>
      <p:sp>
        <p:nvSpPr>
          <p:cNvPr id="25" name="Google Shape;25;p6"/>
          <p:cNvSpPr>
            <a:spLocks noGrp="1"/>
          </p:cNvSpPr>
          <p:nvPr>
            <p:ph type="pic" idx="3"/>
          </p:nvPr>
        </p:nvSpPr>
        <p:spPr>
          <a:xfrm>
            <a:off x="6109856" y="1007707"/>
            <a:ext cx="3034200" cy="3551700"/>
          </a:xfrm>
          <a:prstGeom prst="rect">
            <a:avLst/>
          </a:prstGeom>
          <a:noFill/>
          <a:ln>
            <a:noFill/>
          </a:ln>
        </p:spPr>
      </p:sp>
      <p:sp>
        <p:nvSpPr>
          <p:cNvPr id="26" name="Google Shape;26;p6"/>
          <p:cNvSpPr txBox="1">
            <a:spLocks noGrp="1"/>
          </p:cNvSpPr>
          <p:nvPr>
            <p:ph type="body" idx="1"/>
          </p:nvPr>
        </p:nvSpPr>
        <p:spPr>
          <a:xfrm>
            <a:off x="3063240" y="1005841"/>
            <a:ext cx="3017400" cy="3553500"/>
          </a:xfrm>
          <a:prstGeom prst="rect">
            <a:avLst/>
          </a:prstGeom>
          <a:solidFill>
            <a:schemeClr val="accent1"/>
          </a:solidFill>
          <a:ln>
            <a:noFill/>
          </a:ln>
        </p:spPr>
        <p:txBody>
          <a:bodyPr spcFirstLastPara="1" wrap="square" lIns="182875" tIns="182875" rIns="182875" bIns="182875" anchor="ctr" anchorCtr="0">
            <a:noAutofit/>
          </a:bodyPr>
          <a:lstStyle>
            <a:lvl1pPr marL="457200" lvl="0" indent="-228600" algn="l">
              <a:lnSpc>
                <a:spcPct val="100000"/>
              </a:lnSpc>
              <a:spcBef>
                <a:spcPts val="545"/>
              </a:spcBef>
              <a:spcAft>
                <a:spcPts val="0"/>
              </a:spcAft>
              <a:buSzPts val="1800"/>
              <a:buNone/>
              <a:defRPr sz="2000">
                <a:solidFill>
                  <a:schemeClr val="lt1"/>
                </a:solidFill>
                <a:latin typeface="Calibri" panose="020F0502020204030204" pitchFamily="34" charset="0"/>
                <a:ea typeface="Calibri" panose="020F0502020204030204" pitchFamily="34" charset="0"/>
                <a:cs typeface="Calibri" panose="020F0502020204030204" pitchFamily="34" charset="0"/>
              </a:defRPr>
            </a:lvl1pPr>
            <a:lvl2pPr marL="914400" lvl="1" indent="-331469" algn="l">
              <a:lnSpc>
                <a:spcPct val="100000"/>
              </a:lnSpc>
              <a:spcBef>
                <a:spcPts val="400"/>
              </a:spcBef>
              <a:spcAft>
                <a:spcPts val="0"/>
              </a:spcAft>
              <a:buSzPts val="1620"/>
              <a:buChar char="–"/>
              <a:defRPr/>
            </a:lvl2pPr>
            <a:lvl3pPr marL="1371600" lvl="2" indent="-331469" algn="l">
              <a:lnSpc>
                <a:spcPct val="100000"/>
              </a:lnSpc>
              <a:spcBef>
                <a:spcPts val="400"/>
              </a:spcBef>
              <a:spcAft>
                <a:spcPts val="0"/>
              </a:spcAft>
              <a:buSzPts val="1620"/>
              <a:buChar char="•"/>
              <a:defRPr/>
            </a:lvl3pPr>
            <a:lvl4pPr marL="1828800" lvl="3" indent="-331469" algn="l">
              <a:lnSpc>
                <a:spcPct val="100000"/>
              </a:lnSpc>
              <a:spcBef>
                <a:spcPts val="300"/>
              </a:spcBef>
              <a:spcAft>
                <a:spcPts val="0"/>
              </a:spcAft>
              <a:buSzPts val="1620"/>
              <a:buChar char="–"/>
              <a:defRPr/>
            </a:lvl4pPr>
            <a:lvl5pPr marL="2286000" lvl="4" indent="-331470" algn="l">
              <a:lnSpc>
                <a:spcPct val="100000"/>
              </a:lnSpc>
              <a:spcBef>
                <a:spcPts val="300"/>
              </a:spcBef>
              <a:spcAft>
                <a:spcPts val="0"/>
              </a:spcAft>
              <a:buSzPts val="1620"/>
              <a:buChar char="•"/>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dirty="0"/>
          </a:p>
        </p:txBody>
      </p:sp>
      <p:sp>
        <p:nvSpPr>
          <p:cNvPr id="27" name="Google Shape;27;p6"/>
          <p:cNvSpPr txBox="1">
            <a:spLocks noGrp="1"/>
          </p:cNvSpPr>
          <p:nvPr>
            <p:ph type="title"/>
          </p:nvPr>
        </p:nvSpPr>
        <p:spPr>
          <a:xfrm>
            <a:off x="363538" y="440165"/>
            <a:ext cx="8416800" cy="4923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ntent 1">
  <p:cSld name="1_Content">
    <p:spTree>
      <p:nvGrpSpPr>
        <p:cNvPr id="1" name="Shape 246"/>
        <p:cNvGrpSpPr/>
        <p:nvPr/>
      </p:nvGrpSpPr>
      <p:grpSpPr>
        <a:xfrm>
          <a:off x="0" y="0"/>
          <a:ext cx="0" cy="0"/>
          <a:chOff x="0" y="0"/>
          <a:chExt cx="0" cy="0"/>
        </a:xfrm>
      </p:grpSpPr>
      <p:sp>
        <p:nvSpPr>
          <p:cNvPr id="247" name="Google Shape;247;p52"/>
          <p:cNvSpPr/>
          <p:nvPr/>
        </p:nvSpPr>
        <p:spPr>
          <a:xfrm>
            <a:off x="0" y="1007707"/>
            <a:ext cx="9144000" cy="3551700"/>
          </a:xfrm>
          <a:prstGeom prst="rect">
            <a:avLst/>
          </a:prstGeom>
          <a:solidFill>
            <a:srgbClr val="E1E1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521"/>
              <a:buFont typeface="Arial"/>
              <a:buNone/>
            </a:pPr>
            <a:endParaRPr sz="521" b="0" i="0" u="none" strike="noStrike" cap="none" dirty="0">
              <a:solidFill>
                <a:srgbClr val="FFFFFF"/>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48" name="Google Shape;248;p52"/>
          <p:cNvSpPr txBox="1">
            <a:spLocks noGrp="1"/>
          </p:cNvSpPr>
          <p:nvPr>
            <p:ph type="body" idx="1"/>
          </p:nvPr>
        </p:nvSpPr>
        <p:spPr>
          <a:xfrm>
            <a:off x="363538" y="1280161"/>
            <a:ext cx="8416800" cy="3114600"/>
          </a:xfrm>
          <a:prstGeom prst="rect">
            <a:avLst/>
          </a:prstGeom>
          <a:noFill/>
          <a:ln>
            <a:noFill/>
          </a:ln>
        </p:spPr>
        <p:txBody>
          <a:bodyPr spcFirstLastPara="1" wrap="square" lIns="91425" tIns="45700" rIns="91425" bIns="45700" anchor="t" anchorCtr="0">
            <a:noAutofit/>
          </a:bodyPr>
          <a:lstStyle>
            <a:lvl1pPr marL="457200" marR="0" lvl="0" indent="-354330" algn="l">
              <a:lnSpc>
                <a:spcPct val="100000"/>
              </a:lnSpc>
              <a:spcBef>
                <a:spcPts val="600"/>
              </a:spcBef>
              <a:spcAft>
                <a:spcPts val="0"/>
              </a:spcAft>
              <a:buClr>
                <a:schemeClr val="accent1"/>
              </a:buClr>
              <a:buSzPts val="1980"/>
              <a:buFont typeface="Arial"/>
              <a:buChar char="•"/>
              <a:defRPr sz="2200" b="1"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Arial"/>
              </a:defRPr>
            </a:lvl1pPr>
            <a:lvl2pPr marL="914400" marR="0" lvl="1" indent="-342900" algn="l">
              <a:lnSpc>
                <a:spcPct val="100000"/>
              </a:lnSpc>
              <a:spcBef>
                <a:spcPts val="400"/>
              </a:spcBef>
              <a:spcAft>
                <a:spcPts val="0"/>
              </a:spcAft>
              <a:buClr>
                <a:schemeClr val="accent1"/>
              </a:buClr>
              <a:buSzPts val="1800"/>
              <a:buFont typeface="Arial"/>
              <a:buChar char="–"/>
              <a:defRPr sz="2000" b="1" i="0" u="none" strike="noStrike" cap="none">
                <a:solidFill>
                  <a:schemeClr val="dk1"/>
                </a:solidFill>
                <a:latin typeface="Arial"/>
                <a:ea typeface="Arial"/>
                <a:cs typeface="Arial"/>
                <a:sym typeface="Arial"/>
              </a:defRPr>
            </a:lvl2pPr>
            <a:lvl3pPr marL="1371600" marR="0" lvl="2" indent="-331469" algn="l">
              <a:lnSpc>
                <a:spcPct val="100000"/>
              </a:lnSpc>
              <a:spcBef>
                <a:spcPts val="400"/>
              </a:spcBef>
              <a:spcAft>
                <a:spcPts val="0"/>
              </a:spcAft>
              <a:buClr>
                <a:schemeClr val="accent1"/>
              </a:buClr>
              <a:buSzPts val="1620"/>
              <a:buFont typeface="Arial"/>
              <a:buChar char="•"/>
              <a:defRPr sz="1800" b="1" i="0" u="none" strike="noStrike" cap="none">
                <a:solidFill>
                  <a:schemeClr val="dk1"/>
                </a:solidFill>
                <a:latin typeface="Arial"/>
                <a:ea typeface="Arial"/>
                <a:cs typeface="Arial"/>
                <a:sym typeface="Arial"/>
              </a:defRPr>
            </a:lvl3pPr>
            <a:lvl4pPr marL="1828800" marR="0" lvl="3" indent="-320039" algn="l">
              <a:lnSpc>
                <a:spcPct val="100000"/>
              </a:lnSpc>
              <a:spcBef>
                <a:spcPts val="300"/>
              </a:spcBef>
              <a:spcAft>
                <a:spcPts val="0"/>
              </a:spcAft>
              <a:buClr>
                <a:schemeClr val="accent1"/>
              </a:buClr>
              <a:buSzPts val="1440"/>
              <a:buFont typeface="Arial"/>
              <a:buChar char="–"/>
              <a:defRPr sz="1600" b="1" i="0" u="none" strike="noStrike" cap="none">
                <a:solidFill>
                  <a:schemeClr val="dk1"/>
                </a:solidFill>
                <a:latin typeface="Arial"/>
                <a:ea typeface="Arial"/>
                <a:cs typeface="Arial"/>
                <a:sym typeface="Arial"/>
              </a:defRPr>
            </a:lvl4pPr>
            <a:lvl5pPr marL="2286000" marR="0" lvl="4" indent="-308610" algn="l">
              <a:lnSpc>
                <a:spcPct val="100000"/>
              </a:lnSpc>
              <a:spcBef>
                <a:spcPts val="300"/>
              </a:spcBef>
              <a:spcAft>
                <a:spcPts val="0"/>
              </a:spcAft>
              <a:buClr>
                <a:schemeClr val="accent1"/>
              </a:buClr>
              <a:buSzPts val="1260"/>
              <a:buFont typeface="Arial"/>
              <a:buChar char="•"/>
              <a:defRPr sz="1400" b="1" i="0" u="none" strike="noStrike" cap="none">
                <a:solidFill>
                  <a:schemeClr val="dk1"/>
                </a:solidFill>
                <a:latin typeface="Arial"/>
                <a:ea typeface="Arial"/>
                <a:cs typeface="Arial"/>
                <a:sym typeface="Arial"/>
              </a:defRPr>
            </a:lvl5pPr>
            <a:lvl6pPr marL="2743200" marR="0" lvl="5" indent="-228600" algn="l">
              <a:lnSpc>
                <a:spcPct val="90000"/>
              </a:lnSpc>
              <a:spcBef>
                <a:spcPts val="156"/>
              </a:spcBef>
              <a:spcAft>
                <a:spcPts val="0"/>
              </a:spcAft>
              <a:buClr>
                <a:schemeClr val="dk1"/>
              </a:buClr>
              <a:buSzPts val="563"/>
              <a:buFont typeface="Arial"/>
              <a:buNone/>
              <a:defRPr sz="563" b="0" i="0" u="none" strike="noStrike" cap="none">
                <a:solidFill>
                  <a:schemeClr val="dk1"/>
                </a:solidFill>
                <a:latin typeface="Arial"/>
                <a:ea typeface="Arial"/>
                <a:cs typeface="Arial"/>
                <a:sym typeface="Arial"/>
              </a:defRPr>
            </a:lvl6pPr>
            <a:lvl7pPr marL="3200400" marR="0" lvl="6" indent="-264350" algn="l">
              <a:lnSpc>
                <a:spcPct val="90000"/>
              </a:lnSpc>
              <a:spcBef>
                <a:spcPts val="156"/>
              </a:spcBef>
              <a:spcAft>
                <a:spcPts val="0"/>
              </a:spcAft>
              <a:buClr>
                <a:schemeClr val="dk1"/>
              </a:buClr>
              <a:buSzPts val="563"/>
              <a:buFont typeface="Arial"/>
              <a:buChar char="•"/>
              <a:defRPr sz="563" b="0" i="0" u="none" strike="noStrike" cap="none">
                <a:solidFill>
                  <a:schemeClr val="dk1"/>
                </a:solidFill>
                <a:latin typeface="Arial"/>
                <a:ea typeface="Arial"/>
                <a:cs typeface="Arial"/>
                <a:sym typeface="Arial"/>
              </a:defRPr>
            </a:lvl7pPr>
            <a:lvl8pPr marL="3657600" marR="0" lvl="7" indent="-264350" algn="l">
              <a:lnSpc>
                <a:spcPct val="90000"/>
              </a:lnSpc>
              <a:spcBef>
                <a:spcPts val="156"/>
              </a:spcBef>
              <a:spcAft>
                <a:spcPts val="0"/>
              </a:spcAft>
              <a:buClr>
                <a:schemeClr val="dk1"/>
              </a:buClr>
              <a:buSzPts val="563"/>
              <a:buFont typeface="Arial"/>
              <a:buChar char="•"/>
              <a:defRPr sz="563" b="0" i="0" u="none" strike="noStrike" cap="none">
                <a:solidFill>
                  <a:schemeClr val="dk1"/>
                </a:solidFill>
                <a:latin typeface="Arial"/>
                <a:ea typeface="Arial"/>
                <a:cs typeface="Arial"/>
                <a:sym typeface="Arial"/>
              </a:defRPr>
            </a:lvl8pPr>
            <a:lvl9pPr marL="4114800" marR="0" lvl="8" indent="-264350" algn="l">
              <a:lnSpc>
                <a:spcPct val="90000"/>
              </a:lnSpc>
              <a:spcBef>
                <a:spcPts val="156"/>
              </a:spcBef>
              <a:spcAft>
                <a:spcPts val="0"/>
              </a:spcAft>
              <a:buClr>
                <a:schemeClr val="dk1"/>
              </a:buClr>
              <a:buSzPts val="563"/>
              <a:buFont typeface="Arial"/>
              <a:buChar char="•"/>
              <a:defRPr sz="563" b="0" i="0" u="none" strike="noStrike" cap="none">
                <a:solidFill>
                  <a:schemeClr val="dk1"/>
                </a:solidFill>
                <a:latin typeface="Arial"/>
                <a:ea typeface="Arial"/>
                <a:cs typeface="Arial"/>
                <a:sym typeface="Arial"/>
              </a:defRPr>
            </a:lvl9pPr>
          </a:lstStyle>
          <a:p>
            <a:endParaRPr dirty="0"/>
          </a:p>
        </p:txBody>
      </p:sp>
      <p:sp>
        <p:nvSpPr>
          <p:cNvPr id="249" name="Google Shape;249;p52"/>
          <p:cNvSpPr txBox="1">
            <a:spLocks noGrp="1"/>
          </p:cNvSpPr>
          <p:nvPr>
            <p:ph type="title"/>
          </p:nvPr>
        </p:nvSpPr>
        <p:spPr>
          <a:xfrm>
            <a:off x="363538" y="440247"/>
            <a:ext cx="8416800" cy="492300"/>
          </a:xfrm>
          <a:prstGeom prst="rect">
            <a:avLst/>
          </a:prstGeom>
          <a:noFill/>
          <a:ln>
            <a:noFill/>
          </a:ln>
        </p:spPr>
        <p:txBody>
          <a:bodyPr spcFirstLastPara="1" wrap="square" lIns="91425" tIns="45700" rIns="91425" bIns="45700" anchor="b" anchorCtr="0">
            <a:spAutoFit/>
          </a:bodyPr>
          <a:lstStyle>
            <a:lvl1pPr marR="0" lvl="0" algn="l">
              <a:lnSpc>
                <a:spcPct val="100000"/>
              </a:lnSpc>
              <a:spcBef>
                <a:spcPts val="0"/>
              </a:spcBef>
              <a:spcAft>
                <a:spcPts val="0"/>
              </a:spcAft>
              <a:buClr>
                <a:schemeClr val="accent1"/>
              </a:buClr>
              <a:buSzPts val="2600"/>
              <a:buFont typeface="Calibri"/>
              <a:buNone/>
              <a:defRPr sz="2600" b="1" i="0" u="none" strike="noStrike" cap="none">
                <a:solidFill>
                  <a:schemeClr val="accent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_Two Subtitle and Content">
  <p:cSld name="1_Two Subtitle and Content">
    <p:spTree>
      <p:nvGrpSpPr>
        <p:cNvPr id="1" name="Shape 250"/>
        <p:cNvGrpSpPr/>
        <p:nvPr/>
      </p:nvGrpSpPr>
      <p:grpSpPr>
        <a:xfrm>
          <a:off x="0" y="0"/>
          <a:ext cx="0" cy="0"/>
          <a:chOff x="0" y="0"/>
          <a:chExt cx="0" cy="0"/>
        </a:xfrm>
      </p:grpSpPr>
      <p:sp>
        <p:nvSpPr>
          <p:cNvPr id="251" name="Google Shape;251;p53"/>
          <p:cNvSpPr/>
          <p:nvPr/>
        </p:nvSpPr>
        <p:spPr>
          <a:xfrm>
            <a:off x="0" y="1007707"/>
            <a:ext cx="9144000" cy="3551700"/>
          </a:xfrm>
          <a:prstGeom prst="rect">
            <a:avLst/>
          </a:prstGeom>
          <a:solidFill>
            <a:srgbClr val="C6F4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1"/>
              <a:buFont typeface="Arial"/>
              <a:buNone/>
            </a:pPr>
            <a:endParaRPr sz="521" b="0" i="0" u="none" strike="noStrike" cap="none" dirty="0">
              <a:solidFill>
                <a:srgbClr val="FFFFFF"/>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52" name="Google Shape;252;p53"/>
          <p:cNvSpPr txBox="1">
            <a:spLocks noGrp="1"/>
          </p:cNvSpPr>
          <p:nvPr>
            <p:ph type="body" idx="1"/>
          </p:nvPr>
        </p:nvSpPr>
        <p:spPr>
          <a:xfrm>
            <a:off x="363538" y="1554482"/>
            <a:ext cx="4133100" cy="2924100"/>
          </a:xfrm>
          <a:prstGeom prst="rect">
            <a:avLst/>
          </a:prstGeom>
          <a:noFill/>
          <a:ln>
            <a:noFill/>
          </a:ln>
        </p:spPr>
        <p:txBody>
          <a:bodyPr spcFirstLastPara="1" wrap="square" lIns="91425" tIns="45700" rIns="91425" bIns="45700" anchor="t" anchorCtr="0">
            <a:noAutofit/>
          </a:bodyPr>
          <a:lstStyle>
            <a:lvl1pPr marL="457200" lvl="0" indent="-354330" algn="l">
              <a:lnSpc>
                <a:spcPct val="100000"/>
              </a:lnSpc>
              <a:spcBef>
                <a:spcPts val="600"/>
              </a:spcBef>
              <a:spcAft>
                <a:spcPts val="0"/>
              </a:spcAft>
              <a:buSzPts val="1980"/>
              <a:buChar char="•"/>
              <a:defRPr>
                <a:latin typeface="Calibri" panose="020F0502020204030204" pitchFamily="34" charset="0"/>
                <a:ea typeface="Calibri" panose="020F0502020204030204" pitchFamily="34" charset="0"/>
                <a:cs typeface="Calibri" panose="020F0502020204030204" pitchFamily="34" charset="0"/>
              </a:defRPr>
            </a:lvl1pPr>
            <a:lvl2pPr marL="914400" lvl="1" indent="-342900" algn="l">
              <a:lnSpc>
                <a:spcPct val="100000"/>
              </a:lnSpc>
              <a:spcBef>
                <a:spcPts val="400"/>
              </a:spcBef>
              <a:spcAft>
                <a:spcPts val="0"/>
              </a:spcAft>
              <a:buSzPts val="1800"/>
              <a:buChar char="–"/>
              <a:defRPr/>
            </a:lvl2pPr>
            <a:lvl3pPr marL="1371600" lvl="2" indent="-331469" algn="l">
              <a:lnSpc>
                <a:spcPct val="100000"/>
              </a:lnSpc>
              <a:spcBef>
                <a:spcPts val="400"/>
              </a:spcBef>
              <a:spcAft>
                <a:spcPts val="0"/>
              </a:spcAft>
              <a:buSzPts val="1620"/>
              <a:buChar char="•"/>
              <a:defRPr/>
            </a:lvl3pPr>
            <a:lvl4pPr marL="1828800" lvl="3" indent="-320039" algn="l">
              <a:lnSpc>
                <a:spcPct val="100000"/>
              </a:lnSpc>
              <a:spcBef>
                <a:spcPts val="300"/>
              </a:spcBef>
              <a:spcAft>
                <a:spcPts val="0"/>
              </a:spcAft>
              <a:buSzPts val="1440"/>
              <a:buChar char="–"/>
              <a:defRPr/>
            </a:lvl4pPr>
            <a:lvl5pPr marL="2286000" lvl="4" indent="-308610" algn="l">
              <a:lnSpc>
                <a:spcPct val="100000"/>
              </a:lnSpc>
              <a:spcBef>
                <a:spcPts val="300"/>
              </a:spcBef>
              <a:spcAft>
                <a:spcPts val="0"/>
              </a:spcAft>
              <a:buSzPts val="1260"/>
              <a:buChar char="•"/>
              <a:defRPr/>
            </a:lvl5pPr>
            <a:lvl6pPr marL="2743200" lvl="5" indent="-228600" algn="l">
              <a:lnSpc>
                <a:spcPct val="90000"/>
              </a:lnSpc>
              <a:spcBef>
                <a:spcPts val="156"/>
              </a:spcBef>
              <a:spcAft>
                <a:spcPts val="0"/>
              </a:spcAft>
              <a:buSzPts val="563"/>
              <a:buNone/>
              <a:defRPr/>
            </a:lvl6pPr>
            <a:lvl7pPr marL="3200400" lvl="6" indent="-264350" algn="l">
              <a:lnSpc>
                <a:spcPct val="90000"/>
              </a:lnSpc>
              <a:spcBef>
                <a:spcPts val="156"/>
              </a:spcBef>
              <a:spcAft>
                <a:spcPts val="0"/>
              </a:spcAft>
              <a:buSzPts val="563"/>
              <a:buChar char="•"/>
              <a:defRPr/>
            </a:lvl7pPr>
            <a:lvl8pPr marL="3657600" lvl="7" indent="-264350" algn="l">
              <a:lnSpc>
                <a:spcPct val="90000"/>
              </a:lnSpc>
              <a:spcBef>
                <a:spcPts val="156"/>
              </a:spcBef>
              <a:spcAft>
                <a:spcPts val="0"/>
              </a:spcAft>
              <a:buSzPts val="563"/>
              <a:buChar char="•"/>
              <a:defRPr/>
            </a:lvl8pPr>
            <a:lvl9pPr marL="4114800" lvl="8" indent="-264350" algn="l">
              <a:lnSpc>
                <a:spcPct val="90000"/>
              </a:lnSpc>
              <a:spcBef>
                <a:spcPts val="156"/>
              </a:spcBef>
              <a:spcAft>
                <a:spcPts val="0"/>
              </a:spcAft>
              <a:buSzPts val="563"/>
              <a:buChar char="•"/>
              <a:defRPr/>
            </a:lvl9pPr>
          </a:lstStyle>
          <a:p>
            <a:endParaRPr dirty="0"/>
          </a:p>
        </p:txBody>
      </p:sp>
      <p:sp>
        <p:nvSpPr>
          <p:cNvPr id="253" name="Google Shape;253;p53"/>
          <p:cNvSpPr txBox="1">
            <a:spLocks noGrp="1"/>
          </p:cNvSpPr>
          <p:nvPr>
            <p:ph type="title"/>
          </p:nvPr>
        </p:nvSpPr>
        <p:spPr>
          <a:xfrm>
            <a:off x="363539" y="440166"/>
            <a:ext cx="8416800" cy="4923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SzPts val="2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4" name="Google Shape;254;p53"/>
          <p:cNvSpPr txBox="1">
            <a:spLocks noGrp="1"/>
          </p:cNvSpPr>
          <p:nvPr>
            <p:ph type="body" idx="2"/>
          </p:nvPr>
        </p:nvSpPr>
        <p:spPr>
          <a:xfrm>
            <a:off x="363538" y="1146176"/>
            <a:ext cx="4133100" cy="3525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600"/>
              </a:spcBef>
              <a:spcAft>
                <a:spcPts val="0"/>
              </a:spcAft>
              <a:buSzPts val="1980"/>
              <a:buNone/>
              <a:defRPr sz="2400">
                <a:solidFill>
                  <a:schemeClr val="accent1"/>
                </a:solidFill>
                <a:latin typeface="Calibri" panose="020F0502020204030204" pitchFamily="34" charset="0"/>
                <a:ea typeface="Calibri" panose="020F0502020204030204" pitchFamily="34" charset="0"/>
                <a:cs typeface="Calibri" panose="020F0502020204030204" pitchFamily="34" charset="0"/>
                <a:sym typeface="Arial"/>
              </a:defRPr>
            </a:lvl1pPr>
            <a:lvl2pPr marL="914400" lvl="1" indent="-228600" algn="l">
              <a:lnSpc>
                <a:spcPct val="100000"/>
              </a:lnSpc>
              <a:spcBef>
                <a:spcPts val="400"/>
              </a:spcBef>
              <a:spcAft>
                <a:spcPts val="0"/>
              </a:spcAft>
              <a:buSzPts val="1800"/>
              <a:buNone/>
              <a:defRPr sz="2200">
                <a:solidFill>
                  <a:schemeClr val="accent1"/>
                </a:solidFill>
                <a:latin typeface="Arial"/>
                <a:ea typeface="Arial"/>
                <a:cs typeface="Arial"/>
                <a:sym typeface="Arial"/>
              </a:defRPr>
            </a:lvl2pPr>
            <a:lvl3pPr marL="1371600" lvl="2" indent="-228600" algn="l">
              <a:lnSpc>
                <a:spcPct val="100000"/>
              </a:lnSpc>
              <a:spcBef>
                <a:spcPts val="400"/>
              </a:spcBef>
              <a:spcAft>
                <a:spcPts val="0"/>
              </a:spcAft>
              <a:buSzPts val="1620"/>
              <a:buNone/>
              <a:defRPr sz="2200">
                <a:solidFill>
                  <a:schemeClr val="accent1"/>
                </a:solidFill>
                <a:latin typeface="Arial"/>
                <a:ea typeface="Arial"/>
                <a:cs typeface="Arial"/>
                <a:sym typeface="Arial"/>
              </a:defRPr>
            </a:lvl3pPr>
            <a:lvl4pPr marL="1828800" lvl="3" indent="-228600" algn="l">
              <a:lnSpc>
                <a:spcPct val="100000"/>
              </a:lnSpc>
              <a:spcBef>
                <a:spcPts val="300"/>
              </a:spcBef>
              <a:spcAft>
                <a:spcPts val="0"/>
              </a:spcAft>
              <a:buSzPts val="1440"/>
              <a:buNone/>
              <a:defRPr sz="2200">
                <a:solidFill>
                  <a:schemeClr val="accent1"/>
                </a:solidFill>
                <a:latin typeface="Arial"/>
                <a:ea typeface="Arial"/>
                <a:cs typeface="Arial"/>
                <a:sym typeface="Arial"/>
              </a:defRPr>
            </a:lvl4pPr>
            <a:lvl5pPr marL="2286000" lvl="4" indent="-228600" algn="l">
              <a:lnSpc>
                <a:spcPct val="100000"/>
              </a:lnSpc>
              <a:spcBef>
                <a:spcPts val="300"/>
              </a:spcBef>
              <a:spcAft>
                <a:spcPts val="0"/>
              </a:spcAft>
              <a:buSzPts val="1260"/>
              <a:buNone/>
              <a:defRPr sz="2200">
                <a:solidFill>
                  <a:schemeClr val="accent1"/>
                </a:solidFill>
                <a:latin typeface="Arial"/>
                <a:ea typeface="Arial"/>
                <a:cs typeface="Arial"/>
                <a:sym typeface="Arial"/>
              </a:defRPr>
            </a:lvl5pPr>
            <a:lvl6pPr marL="2743200" lvl="5" indent="-228600" algn="l">
              <a:lnSpc>
                <a:spcPct val="90000"/>
              </a:lnSpc>
              <a:spcBef>
                <a:spcPts val="156"/>
              </a:spcBef>
              <a:spcAft>
                <a:spcPts val="0"/>
              </a:spcAft>
              <a:buSzPts val="563"/>
              <a:buNone/>
              <a:defRPr/>
            </a:lvl6pPr>
            <a:lvl7pPr marL="3200400" lvl="6" indent="-264350" algn="l">
              <a:lnSpc>
                <a:spcPct val="90000"/>
              </a:lnSpc>
              <a:spcBef>
                <a:spcPts val="156"/>
              </a:spcBef>
              <a:spcAft>
                <a:spcPts val="0"/>
              </a:spcAft>
              <a:buSzPts val="563"/>
              <a:buChar char="•"/>
              <a:defRPr/>
            </a:lvl7pPr>
            <a:lvl8pPr marL="3657600" lvl="7" indent="-264350" algn="l">
              <a:lnSpc>
                <a:spcPct val="90000"/>
              </a:lnSpc>
              <a:spcBef>
                <a:spcPts val="156"/>
              </a:spcBef>
              <a:spcAft>
                <a:spcPts val="0"/>
              </a:spcAft>
              <a:buSzPts val="563"/>
              <a:buChar char="•"/>
              <a:defRPr/>
            </a:lvl8pPr>
            <a:lvl9pPr marL="4114800" lvl="8" indent="-264350" algn="l">
              <a:lnSpc>
                <a:spcPct val="90000"/>
              </a:lnSpc>
              <a:spcBef>
                <a:spcPts val="156"/>
              </a:spcBef>
              <a:spcAft>
                <a:spcPts val="0"/>
              </a:spcAft>
              <a:buSzPts val="563"/>
              <a:buChar char="•"/>
              <a:defRPr/>
            </a:lvl9pPr>
          </a:lstStyle>
          <a:p>
            <a:endParaRPr dirty="0"/>
          </a:p>
        </p:txBody>
      </p:sp>
      <p:sp>
        <p:nvSpPr>
          <p:cNvPr id="255" name="Google Shape;255;p53"/>
          <p:cNvSpPr txBox="1">
            <a:spLocks noGrp="1"/>
          </p:cNvSpPr>
          <p:nvPr>
            <p:ph type="body" idx="3"/>
          </p:nvPr>
        </p:nvSpPr>
        <p:spPr>
          <a:xfrm>
            <a:off x="4647374" y="1554482"/>
            <a:ext cx="4133100" cy="2924100"/>
          </a:xfrm>
          <a:prstGeom prst="rect">
            <a:avLst/>
          </a:prstGeom>
          <a:noFill/>
          <a:ln>
            <a:noFill/>
          </a:ln>
        </p:spPr>
        <p:txBody>
          <a:bodyPr spcFirstLastPara="1" wrap="square" lIns="91425" tIns="45700" rIns="91425" bIns="45700" anchor="t" anchorCtr="0">
            <a:noAutofit/>
          </a:bodyPr>
          <a:lstStyle>
            <a:lvl1pPr marL="457200" lvl="0" indent="-354330" algn="l">
              <a:lnSpc>
                <a:spcPct val="100000"/>
              </a:lnSpc>
              <a:spcBef>
                <a:spcPts val="600"/>
              </a:spcBef>
              <a:spcAft>
                <a:spcPts val="0"/>
              </a:spcAft>
              <a:buSzPts val="1980"/>
              <a:buChar char="•"/>
              <a:defRPr>
                <a:latin typeface="Calibri" panose="020F0502020204030204" pitchFamily="34" charset="0"/>
                <a:ea typeface="Calibri" panose="020F0502020204030204" pitchFamily="34" charset="0"/>
                <a:cs typeface="Calibri" panose="020F0502020204030204" pitchFamily="34" charset="0"/>
              </a:defRPr>
            </a:lvl1pPr>
            <a:lvl2pPr marL="914400" lvl="1" indent="-342900" algn="l">
              <a:lnSpc>
                <a:spcPct val="100000"/>
              </a:lnSpc>
              <a:spcBef>
                <a:spcPts val="400"/>
              </a:spcBef>
              <a:spcAft>
                <a:spcPts val="0"/>
              </a:spcAft>
              <a:buSzPts val="1800"/>
              <a:buChar char="–"/>
              <a:defRPr/>
            </a:lvl2pPr>
            <a:lvl3pPr marL="1371600" lvl="2" indent="-331469" algn="l">
              <a:lnSpc>
                <a:spcPct val="100000"/>
              </a:lnSpc>
              <a:spcBef>
                <a:spcPts val="400"/>
              </a:spcBef>
              <a:spcAft>
                <a:spcPts val="0"/>
              </a:spcAft>
              <a:buSzPts val="1620"/>
              <a:buChar char="•"/>
              <a:defRPr/>
            </a:lvl3pPr>
            <a:lvl4pPr marL="1828800" lvl="3" indent="-320039" algn="l">
              <a:lnSpc>
                <a:spcPct val="100000"/>
              </a:lnSpc>
              <a:spcBef>
                <a:spcPts val="300"/>
              </a:spcBef>
              <a:spcAft>
                <a:spcPts val="0"/>
              </a:spcAft>
              <a:buSzPts val="1440"/>
              <a:buChar char="–"/>
              <a:defRPr/>
            </a:lvl4pPr>
            <a:lvl5pPr marL="2286000" lvl="4" indent="-308610" algn="l">
              <a:lnSpc>
                <a:spcPct val="100000"/>
              </a:lnSpc>
              <a:spcBef>
                <a:spcPts val="300"/>
              </a:spcBef>
              <a:spcAft>
                <a:spcPts val="0"/>
              </a:spcAft>
              <a:buSzPts val="1260"/>
              <a:buChar char="•"/>
              <a:defRPr/>
            </a:lvl5pPr>
            <a:lvl6pPr marL="2743200" lvl="5" indent="-228600" algn="l">
              <a:lnSpc>
                <a:spcPct val="90000"/>
              </a:lnSpc>
              <a:spcBef>
                <a:spcPts val="156"/>
              </a:spcBef>
              <a:spcAft>
                <a:spcPts val="0"/>
              </a:spcAft>
              <a:buSzPts val="563"/>
              <a:buNone/>
              <a:defRPr/>
            </a:lvl6pPr>
            <a:lvl7pPr marL="3200400" lvl="6" indent="-264350" algn="l">
              <a:lnSpc>
                <a:spcPct val="90000"/>
              </a:lnSpc>
              <a:spcBef>
                <a:spcPts val="156"/>
              </a:spcBef>
              <a:spcAft>
                <a:spcPts val="0"/>
              </a:spcAft>
              <a:buSzPts val="563"/>
              <a:buChar char="•"/>
              <a:defRPr/>
            </a:lvl7pPr>
            <a:lvl8pPr marL="3657600" lvl="7" indent="-264350" algn="l">
              <a:lnSpc>
                <a:spcPct val="90000"/>
              </a:lnSpc>
              <a:spcBef>
                <a:spcPts val="156"/>
              </a:spcBef>
              <a:spcAft>
                <a:spcPts val="0"/>
              </a:spcAft>
              <a:buSzPts val="563"/>
              <a:buChar char="•"/>
              <a:defRPr/>
            </a:lvl8pPr>
            <a:lvl9pPr marL="4114800" lvl="8" indent="-264350" algn="l">
              <a:lnSpc>
                <a:spcPct val="90000"/>
              </a:lnSpc>
              <a:spcBef>
                <a:spcPts val="156"/>
              </a:spcBef>
              <a:spcAft>
                <a:spcPts val="0"/>
              </a:spcAft>
              <a:buSzPts val="563"/>
              <a:buChar char="•"/>
              <a:defRPr/>
            </a:lvl9pPr>
          </a:lstStyle>
          <a:p>
            <a:endParaRPr dirty="0"/>
          </a:p>
        </p:txBody>
      </p:sp>
      <p:sp>
        <p:nvSpPr>
          <p:cNvPr id="256" name="Google Shape;256;p53"/>
          <p:cNvSpPr txBox="1">
            <a:spLocks noGrp="1"/>
          </p:cNvSpPr>
          <p:nvPr>
            <p:ph type="body" idx="4"/>
          </p:nvPr>
        </p:nvSpPr>
        <p:spPr>
          <a:xfrm>
            <a:off x="4647374" y="1146176"/>
            <a:ext cx="4133100" cy="3525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600"/>
              </a:spcBef>
              <a:spcAft>
                <a:spcPts val="0"/>
              </a:spcAft>
              <a:buSzPts val="1980"/>
              <a:buNone/>
              <a:defRPr sz="2400">
                <a:solidFill>
                  <a:schemeClr val="accent1"/>
                </a:solidFill>
                <a:latin typeface="Calibri" panose="020F0502020204030204" pitchFamily="34" charset="0"/>
                <a:ea typeface="Calibri" panose="020F0502020204030204" pitchFamily="34" charset="0"/>
                <a:cs typeface="Calibri" panose="020F0502020204030204" pitchFamily="34" charset="0"/>
                <a:sym typeface="Arial"/>
              </a:defRPr>
            </a:lvl1pPr>
            <a:lvl2pPr marL="914400" lvl="1" indent="-228600" algn="l">
              <a:lnSpc>
                <a:spcPct val="100000"/>
              </a:lnSpc>
              <a:spcBef>
                <a:spcPts val="400"/>
              </a:spcBef>
              <a:spcAft>
                <a:spcPts val="0"/>
              </a:spcAft>
              <a:buSzPts val="1800"/>
              <a:buNone/>
              <a:defRPr sz="2200">
                <a:solidFill>
                  <a:schemeClr val="accent1"/>
                </a:solidFill>
                <a:latin typeface="Arial"/>
                <a:ea typeface="Arial"/>
                <a:cs typeface="Arial"/>
                <a:sym typeface="Arial"/>
              </a:defRPr>
            </a:lvl2pPr>
            <a:lvl3pPr marL="1371600" lvl="2" indent="-228600" algn="l">
              <a:lnSpc>
                <a:spcPct val="100000"/>
              </a:lnSpc>
              <a:spcBef>
                <a:spcPts val="400"/>
              </a:spcBef>
              <a:spcAft>
                <a:spcPts val="0"/>
              </a:spcAft>
              <a:buSzPts val="1620"/>
              <a:buNone/>
              <a:defRPr sz="2200">
                <a:solidFill>
                  <a:schemeClr val="accent1"/>
                </a:solidFill>
                <a:latin typeface="Arial"/>
                <a:ea typeface="Arial"/>
                <a:cs typeface="Arial"/>
                <a:sym typeface="Arial"/>
              </a:defRPr>
            </a:lvl3pPr>
            <a:lvl4pPr marL="1828800" lvl="3" indent="-228600" algn="l">
              <a:lnSpc>
                <a:spcPct val="100000"/>
              </a:lnSpc>
              <a:spcBef>
                <a:spcPts val="300"/>
              </a:spcBef>
              <a:spcAft>
                <a:spcPts val="0"/>
              </a:spcAft>
              <a:buSzPts val="1440"/>
              <a:buNone/>
              <a:defRPr sz="2200">
                <a:solidFill>
                  <a:schemeClr val="accent1"/>
                </a:solidFill>
                <a:latin typeface="Arial"/>
                <a:ea typeface="Arial"/>
                <a:cs typeface="Arial"/>
                <a:sym typeface="Arial"/>
              </a:defRPr>
            </a:lvl4pPr>
            <a:lvl5pPr marL="2286000" lvl="4" indent="-228600" algn="l">
              <a:lnSpc>
                <a:spcPct val="100000"/>
              </a:lnSpc>
              <a:spcBef>
                <a:spcPts val="300"/>
              </a:spcBef>
              <a:spcAft>
                <a:spcPts val="0"/>
              </a:spcAft>
              <a:buSzPts val="1260"/>
              <a:buNone/>
              <a:defRPr sz="2200">
                <a:solidFill>
                  <a:schemeClr val="accent1"/>
                </a:solidFill>
                <a:latin typeface="Arial"/>
                <a:ea typeface="Arial"/>
                <a:cs typeface="Arial"/>
                <a:sym typeface="Arial"/>
              </a:defRPr>
            </a:lvl5pPr>
            <a:lvl6pPr marL="2743200" lvl="5" indent="-228600" algn="l">
              <a:lnSpc>
                <a:spcPct val="90000"/>
              </a:lnSpc>
              <a:spcBef>
                <a:spcPts val="156"/>
              </a:spcBef>
              <a:spcAft>
                <a:spcPts val="0"/>
              </a:spcAft>
              <a:buSzPts val="563"/>
              <a:buNone/>
              <a:defRPr/>
            </a:lvl6pPr>
            <a:lvl7pPr marL="3200400" lvl="6" indent="-264350" algn="l">
              <a:lnSpc>
                <a:spcPct val="90000"/>
              </a:lnSpc>
              <a:spcBef>
                <a:spcPts val="156"/>
              </a:spcBef>
              <a:spcAft>
                <a:spcPts val="0"/>
              </a:spcAft>
              <a:buSzPts val="563"/>
              <a:buChar char="•"/>
              <a:defRPr/>
            </a:lvl7pPr>
            <a:lvl8pPr marL="3657600" lvl="7" indent="-264350" algn="l">
              <a:lnSpc>
                <a:spcPct val="90000"/>
              </a:lnSpc>
              <a:spcBef>
                <a:spcPts val="156"/>
              </a:spcBef>
              <a:spcAft>
                <a:spcPts val="0"/>
              </a:spcAft>
              <a:buSzPts val="563"/>
              <a:buChar char="•"/>
              <a:defRPr/>
            </a:lvl8pPr>
            <a:lvl9pPr marL="4114800" lvl="8" indent="-264350" algn="l">
              <a:lnSpc>
                <a:spcPct val="90000"/>
              </a:lnSpc>
              <a:spcBef>
                <a:spcPts val="156"/>
              </a:spcBef>
              <a:spcAft>
                <a:spcPts val="0"/>
              </a:spcAft>
              <a:buSzPts val="563"/>
              <a:buChar char="•"/>
              <a:defRPr/>
            </a:lvl9pPr>
          </a:lstStyle>
          <a:p>
            <a:endParaRPr dirty="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1" type="title">
  <p:cSld name="TITLE">
    <p:spTree>
      <p:nvGrpSpPr>
        <p:cNvPr id="1" name="Shape 257"/>
        <p:cNvGrpSpPr/>
        <p:nvPr/>
      </p:nvGrpSpPr>
      <p:grpSpPr>
        <a:xfrm>
          <a:off x="0" y="0"/>
          <a:ext cx="0" cy="0"/>
          <a:chOff x="0" y="0"/>
          <a:chExt cx="0" cy="0"/>
        </a:xfrm>
      </p:grpSpPr>
      <p:sp>
        <p:nvSpPr>
          <p:cNvPr id="258" name="Google Shape;258;p54"/>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9" name="Google Shape;259;p54"/>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1800"/>
              <a:buNone/>
              <a:defRPr sz="1800">
                <a:latin typeface="Calibri" panose="020F0502020204030204" pitchFamily="34" charset="0"/>
                <a:ea typeface="Calibri" panose="020F0502020204030204" pitchFamily="34" charset="0"/>
                <a:cs typeface="Calibri" panose="020F0502020204030204" pitchFamily="34" charset="0"/>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dirty="0"/>
          </a:p>
        </p:txBody>
      </p:sp>
      <p:sp>
        <p:nvSpPr>
          <p:cNvPr id="260" name="Google Shape;260;p5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atin typeface="Calibri" panose="020F0502020204030204" pitchFamily="34" charset="0"/>
                <a:ea typeface="Calibri" panose="020F0502020204030204" pitchFamily="34" charset="0"/>
                <a:cs typeface="Calibri" panose="020F050202020403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61" name="Google Shape;261;p5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atin typeface="Calibri" panose="020F0502020204030204" pitchFamily="34" charset="0"/>
                <a:ea typeface="Calibri" panose="020F0502020204030204" pitchFamily="34" charset="0"/>
                <a:cs typeface="Calibri" panose="020F050202020403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62" name="Google Shape;262;p5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atin typeface="Calibri" panose="020F0502020204030204" pitchFamily="34" charset="0"/>
                <a:ea typeface="Calibri" panose="020F0502020204030204" pitchFamily="34" charset="0"/>
                <a:cs typeface="Calibri" panose="020F0502020204030204" pitchFamily="34" charset="0"/>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dirty="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63"/>
        <p:cNvGrpSpPr/>
        <p:nvPr/>
      </p:nvGrpSpPr>
      <p:grpSpPr>
        <a:xfrm>
          <a:off x="0" y="0"/>
          <a:ext cx="0" cy="0"/>
          <a:chOff x="0" y="0"/>
          <a:chExt cx="0" cy="0"/>
        </a:xfrm>
      </p:grpSpPr>
      <p:sp>
        <p:nvSpPr>
          <p:cNvPr id="264" name="Google Shape;264;p5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spAutoFit/>
          </a:bodyPr>
          <a:lstStyle>
            <a:lvl1pPr lvl="0" algn="l">
              <a:lnSpc>
                <a:spcPct val="100000"/>
              </a:lnSpc>
              <a:spcBef>
                <a:spcPts val="0"/>
              </a:spcBef>
              <a:spcAft>
                <a:spcPts val="0"/>
              </a:spcAft>
              <a:buClr>
                <a:schemeClr val="accent1"/>
              </a:buClr>
              <a:buSzPts val="2800"/>
              <a:buFont typeface="Calibri"/>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65" name="Google Shape;265;p5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0"/>
              </a:spcBef>
              <a:spcAft>
                <a:spcPts val="0"/>
              </a:spcAft>
              <a:buSzPts val="1800"/>
              <a:buChar char="●"/>
              <a:defRPr>
                <a:latin typeface="Calibri" panose="020F0502020204030204" pitchFamily="34" charset="0"/>
                <a:ea typeface="Calibri" panose="020F0502020204030204" pitchFamily="34" charset="0"/>
                <a:cs typeface="Calibri" panose="020F0502020204030204" pitchFamily="34" charset="0"/>
              </a:defRPr>
            </a:lvl1pPr>
            <a:lvl2pPr marL="914400" lvl="1" indent="-317500" algn="l">
              <a:lnSpc>
                <a:spcPct val="100000"/>
              </a:lnSpc>
              <a:spcBef>
                <a:spcPts val="1600"/>
              </a:spcBef>
              <a:spcAft>
                <a:spcPts val="0"/>
              </a:spcAft>
              <a:buSzPts val="1400"/>
              <a:buChar char="○"/>
              <a:defRPr/>
            </a:lvl2pPr>
            <a:lvl3pPr marL="1371600" lvl="2" indent="-317500" algn="l">
              <a:lnSpc>
                <a:spcPct val="100000"/>
              </a:lnSpc>
              <a:spcBef>
                <a:spcPts val="1600"/>
              </a:spcBef>
              <a:spcAft>
                <a:spcPts val="0"/>
              </a:spcAft>
              <a:buSzPts val="1400"/>
              <a:buChar char="■"/>
              <a:defRPr/>
            </a:lvl3pPr>
            <a:lvl4pPr marL="1828800" lvl="3" indent="-317500" algn="l">
              <a:lnSpc>
                <a:spcPct val="100000"/>
              </a:lnSpc>
              <a:spcBef>
                <a:spcPts val="1600"/>
              </a:spcBef>
              <a:spcAft>
                <a:spcPts val="0"/>
              </a:spcAft>
              <a:buSzPts val="1400"/>
              <a:buChar char="●"/>
              <a:defRPr/>
            </a:lvl4pPr>
            <a:lvl5pPr marL="2286000" lvl="4" indent="-317500" algn="l">
              <a:lnSpc>
                <a:spcPct val="100000"/>
              </a:lnSpc>
              <a:spcBef>
                <a:spcPts val="1600"/>
              </a:spcBef>
              <a:spcAft>
                <a:spcPts val="0"/>
              </a:spcAft>
              <a:buSzPts val="1400"/>
              <a:buChar char="○"/>
              <a:defRPr/>
            </a:lvl5pPr>
            <a:lvl6pPr marL="2743200" lvl="5" indent="-317500" algn="l">
              <a:lnSpc>
                <a:spcPct val="90000"/>
              </a:lnSpc>
              <a:spcBef>
                <a:spcPts val="1600"/>
              </a:spcBef>
              <a:spcAft>
                <a:spcPts val="0"/>
              </a:spcAft>
              <a:buClr>
                <a:schemeClr val="dk1"/>
              </a:buClr>
              <a:buSzPts val="1400"/>
              <a:buChar char="■"/>
              <a:defRPr/>
            </a:lvl6pPr>
            <a:lvl7pPr marL="3200400" lvl="6" indent="-317500" algn="l">
              <a:lnSpc>
                <a:spcPct val="90000"/>
              </a:lnSpc>
              <a:spcBef>
                <a:spcPts val="1600"/>
              </a:spcBef>
              <a:spcAft>
                <a:spcPts val="0"/>
              </a:spcAft>
              <a:buClr>
                <a:schemeClr val="dk1"/>
              </a:buClr>
              <a:buSzPts val="1400"/>
              <a:buChar char="●"/>
              <a:defRPr/>
            </a:lvl7pPr>
            <a:lvl8pPr marL="3657600" lvl="7" indent="-317500" algn="l">
              <a:lnSpc>
                <a:spcPct val="90000"/>
              </a:lnSpc>
              <a:spcBef>
                <a:spcPts val="1600"/>
              </a:spcBef>
              <a:spcAft>
                <a:spcPts val="0"/>
              </a:spcAft>
              <a:buClr>
                <a:schemeClr val="dk1"/>
              </a:buClr>
              <a:buSzPts val="1400"/>
              <a:buChar char="○"/>
              <a:defRPr/>
            </a:lvl8pPr>
            <a:lvl9pPr marL="4114800" lvl="8" indent="-317500" algn="l">
              <a:lnSpc>
                <a:spcPct val="90000"/>
              </a:lnSpc>
              <a:spcBef>
                <a:spcPts val="1600"/>
              </a:spcBef>
              <a:spcAft>
                <a:spcPts val="1600"/>
              </a:spcAft>
              <a:buClr>
                <a:schemeClr val="dk1"/>
              </a:buClr>
              <a:buSzPts val="1400"/>
              <a:buChar char="■"/>
              <a:defRPr/>
            </a:lvl9pPr>
          </a:lstStyle>
          <a:p>
            <a:endParaRPr dirty="0"/>
          </a:p>
        </p:txBody>
      </p:sp>
      <p:sp>
        <p:nvSpPr>
          <p:cNvPr id="266" name="Google Shape;266;p5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chemeClr val="dk1"/>
              </a:buClr>
              <a:buSzPts val="1350"/>
              <a:buFont typeface="Arial"/>
              <a:buNone/>
              <a:defRPr sz="135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Arial"/>
              </a:defRPr>
            </a:lvl1pPr>
            <a:lvl2pPr marL="0" marR="0" lvl="1" indent="0" algn="l">
              <a:lnSpc>
                <a:spcPct val="100000"/>
              </a:lnSpc>
              <a:spcBef>
                <a:spcPts val="0"/>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9pPr>
          </a:lstStyle>
          <a:p>
            <a:fld id="{00000000-1234-1234-1234-123412341234}" type="slidenum">
              <a:rPr lang="en" smtClean="0"/>
              <a:pPr/>
              <a:t>‹#›</a:t>
            </a:fld>
            <a:endParaRPr lang="en" dirty="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7"/>
        <p:cNvGrpSpPr/>
        <p:nvPr/>
      </p:nvGrpSpPr>
      <p:grpSpPr>
        <a:xfrm>
          <a:off x="0" y="0"/>
          <a:ext cx="0" cy="0"/>
          <a:chOff x="0" y="0"/>
          <a:chExt cx="0" cy="0"/>
        </a:xfrm>
      </p:grpSpPr>
      <p:sp>
        <p:nvSpPr>
          <p:cNvPr id="268" name="Google Shape;268;p5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9" name="Google Shape;269;p56"/>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atin typeface="Calibri" panose="020F0502020204030204" pitchFamily="34" charset="0"/>
                <a:ea typeface="Calibri" panose="020F0502020204030204" pitchFamily="34" charset="0"/>
                <a:cs typeface="Calibri" panose="020F0502020204030204" pitchFamily="34" charset="0"/>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228600" algn="l">
              <a:lnSpc>
                <a:spcPct val="90000"/>
              </a:lnSpc>
              <a:spcBef>
                <a:spcPts val="400"/>
              </a:spcBef>
              <a:spcAft>
                <a:spcPts val="0"/>
              </a:spcAft>
              <a:buClr>
                <a:schemeClr val="dk1"/>
              </a:buClr>
              <a:buSzPts val="1400"/>
              <a:buNone/>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dirty="0"/>
          </a:p>
        </p:txBody>
      </p:sp>
      <p:sp>
        <p:nvSpPr>
          <p:cNvPr id="270" name="Google Shape;270;p5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atin typeface="Calibri" panose="020F0502020204030204" pitchFamily="34" charset="0"/>
                <a:ea typeface="Calibri" panose="020F0502020204030204" pitchFamily="34" charset="0"/>
                <a:cs typeface="Calibri" panose="020F050202020403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71" name="Google Shape;271;p5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atin typeface="Calibri" panose="020F0502020204030204" pitchFamily="34" charset="0"/>
                <a:ea typeface="Calibri" panose="020F0502020204030204" pitchFamily="34" charset="0"/>
                <a:cs typeface="Calibri" panose="020F050202020403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72" name="Google Shape;272;p5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atin typeface="Calibri" panose="020F0502020204030204" pitchFamily="34" charset="0"/>
                <a:ea typeface="Calibri" panose="020F0502020204030204" pitchFamily="34" charset="0"/>
                <a:cs typeface="Calibri" panose="020F0502020204030204" pitchFamily="34" charset="0"/>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hoto Collage">
  <p:cSld name="Photo Collage">
    <p:spTree>
      <p:nvGrpSpPr>
        <p:cNvPr id="1" name="Shape 28"/>
        <p:cNvGrpSpPr/>
        <p:nvPr/>
      </p:nvGrpSpPr>
      <p:grpSpPr>
        <a:xfrm>
          <a:off x="0" y="0"/>
          <a:ext cx="0" cy="0"/>
          <a:chOff x="0" y="0"/>
          <a:chExt cx="0" cy="0"/>
        </a:xfrm>
      </p:grpSpPr>
      <p:sp>
        <p:nvSpPr>
          <p:cNvPr id="29" name="Google Shape;29;p7"/>
          <p:cNvSpPr>
            <a:spLocks noGrp="1"/>
          </p:cNvSpPr>
          <p:nvPr>
            <p:ph type="pic" idx="2"/>
          </p:nvPr>
        </p:nvSpPr>
        <p:spPr>
          <a:xfrm>
            <a:off x="4613565" y="1007707"/>
            <a:ext cx="2244300" cy="3552600"/>
          </a:xfrm>
          <a:prstGeom prst="rect">
            <a:avLst/>
          </a:prstGeom>
          <a:noFill/>
          <a:ln>
            <a:noFill/>
          </a:ln>
        </p:spPr>
      </p:sp>
      <p:sp>
        <p:nvSpPr>
          <p:cNvPr id="30" name="Google Shape;30;p7"/>
          <p:cNvSpPr>
            <a:spLocks noGrp="1"/>
          </p:cNvSpPr>
          <p:nvPr>
            <p:ph type="pic" idx="3"/>
          </p:nvPr>
        </p:nvSpPr>
        <p:spPr>
          <a:xfrm>
            <a:off x="1" y="2833069"/>
            <a:ext cx="2265300" cy="1727400"/>
          </a:xfrm>
          <a:prstGeom prst="rect">
            <a:avLst/>
          </a:prstGeom>
          <a:noFill/>
          <a:ln>
            <a:noFill/>
          </a:ln>
        </p:spPr>
      </p:sp>
      <p:sp>
        <p:nvSpPr>
          <p:cNvPr id="31" name="Google Shape;31;p7"/>
          <p:cNvSpPr>
            <a:spLocks noGrp="1"/>
          </p:cNvSpPr>
          <p:nvPr>
            <p:ph type="pic" idx="4"/>
          </p:nvPr>
        </p:nvSpPr>
        <p:spPr>
          <a:xfrm>
            <a:off x="0" y="1007707"/>
            <a:ext cx="4572000" cy="1784400"/>
          </a:xfrm>
          <a:prstGeom prst="rect">
            <a:avLst/>
          </a:prstGeom>
          <a:noFill/>
          <a:ln>
            <a:noFill/>
          </a:ln>
        </p:spPr>
      </p:sp>
      <p:sp>
        <p:nvSpPr>
          <p:cNvPr id="32" name="Google Shape;32;p7"/>
          <p:cNvSpPr>
            <a:spLocks noGrp="1"/>
          </p:cNvSpPr>
          <p:nvPr>
            <p:ph type="pic" idx="5"/>
          </p:nvPr>
        </p:nvSpPr>
        <p:spPr>
          <a:xfrm>
            <a:off x="6891543" y="2833069"/>
            <a:ext cx="2244300" cy="1726200"/>
          </a:xfrm>
          <a:prstGeom prst="rect">
            <a:avLst/>
          </a:prstGeom>
          <a:noFill/>
          <a:ln>
            <a:noFill/>
          </a:ln>
        </p:spPr>
      </p:sp>
      <p:sp>
        <p:nvSpPr>
          <p:cNvPr id="33" name="Google Shape;33;p7"/>
          <p:cNvSpPr>
            <a:spLocks noGrp="1"/>
          </p:cNvSpPr>
          <p:nvPr>
            <p:ph type="pic" idx="6"/>
          </p:nvPr>
        </p:nvSpPr>
        <p:spPr>
          <a:xfrm>
            <a:off x="6889721" y="1007707"/>
            <a:ext cx="2244300" cy="1784400"/>
          </a:xfrm>
          <a:prstGeom prst="rect">
            <a:avLst/>
          </a:prstGeom>
          <a:noFill/>
          <a:ln>
            <a:noFill/>
          </a:ln>
        </p:spPr>
      </p:sp>
      <p:sp>
        <p:nvSpPr>
          <p:cNvPr id="34" name="Google Shape;34;p7"/>
          <p:cNvSpPr>
            <a:spLocks noGrp="1"/>
          </p:cNvSpPr>
          <p:nvPr>
            <p:ph type="pic" idx="7"/>
          </p:nvPr>
        </p:nvSpPr>
        <p:spPr>
          <a:xfrm>
            <a:off x="2306782" y="2833069"/>
            <a:ext cx="2265300" cy="1726200"/>
          </a:xfrm>
          <a:prstGeom prst="rect">
            <a:avLst/>
          </a:prstGeom>
          <a:noFill/>
          <a:ln>
            <a:noFill/>
          </a:ln>
        </p:spPr>
      </p:sp>
      <p:sp>
        <p:nvSpPr>
          <p:cNvPr id="35" name="Google Shape;35;p7"/>
          <p:cNvSpPr txBox="1">
            <a:spLocks noGrp="1"/>
          </p:cNvSpPr>
          <p:nvPr>
            <p:ph type="title"/>
          </p:nvPr>
        </p:nvSpPr>
        <p:spPr>
          <a:xfrm>
            <a:off x="363538" y="440165"/>
            <a:ext cx="8416800" cy="4923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2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ingle Photo">
  <p:cSld name="Single Photo">
    <p:spTree>
      <p:nvGrpSpPr>
        <p:cNvPr id="1" name="Shape 36"/>
        <p:cNvGrpSpPr/>
        <p:nvPr/>
      </p:nvGrpSpPr>
      <p:grpSpPr>
        <a:xfrm>
          <a:off x="0" y="0"/>
          <a:ext cx="0" cy="0"/>
          <a:chOff x="0" y="0"/>
          <a:chExt cx="0" cy="0"/>
        </a:xfrm>
      </p:grpSpPr>
      <p:sp>
        <p:nvSpPr>
          <p:cNvPr id="37" name="Google Shape;37;p8"/>
          <p:cNvSpPr>
            <a:spLocks noGrp="1"/>
          </p:cNvSpPr>
          <p:nvPr>
            <p:ph type="pic" idx="2"/>
          </p:nvPr>
        </p:nvSpPr>
        <p:spPr>
          <a:xfrm>
            <a:off x="0" y="1007707"/>
            <a:ext cx="9144000" cy="3551700"/>
          </a:xfrm>
          <a:prstGeom prst="rect">
            <a:avLst/>
          </a:prstGeom>
          <a:noFill/>
          <a:ln>
            <a:noFill/>
          </a:ln>
        </p:spPr>
      </p:sp>
      <p:sp>
        <p:nvSpPr>
          <p:cNvPr id="38" name="Google Shape;38;p8"/>
          <p:cNvSpPr txBox="1">
            <a:spLocks noGrp="1"/>
          </p:cNvSpPr>
          <p:nvPr>
            <p:ph type="title"/>
          </p:nvPr>
        </p:nvSpPr>
        <p:spPr>
          <a:xfrm>
            <a:off x="363538" y="440165"/>
            <a:ext cx="8416800" cy="4923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2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hoto and Content (left)">
  <p:cSld name="Photo and Content (left)">
    <p:spTree>
      <p:nvGrpSpPr>
        <p:cNvPr id="1" name="Shape 39"/>
        <p:cNvGrpSpPr/>
        <p:nvPr/>
      </p:nvGrpSpPr>
      <p:grpSpPr>
        <a:xfrm>
          <a:off x="0" y="0"/>
          <a:ext cx="0" cy="0"/>
          <a:chOff x="0" y="0"/>
          <a:chExt cx="0" cy="0"/>
        </a:xfrm>
      </p:grpSpPr>
      <p:sp>
        <p:nvSpPr>
          <p:cNvPr id="40" name="Google Shape;40;p9"/>
          <p:cNvSpPr/>
          <p:nvPr/>
        </p:nvSpPr>
        <p:spPr>
          <a:xfrm>
            <a:off x="3140023" y="1007707"/>
            <a:ext cx="6003900" cy="3551700"/>
          </a:xfrm>
          <a:prstGeom prst="rect">
            <a:avLst/>
          </a:prstGeom>
          <a:solidFill>
            <a:srgbClr val="E1E1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21" dirty="0">
              <a:solidFill>
                <a:srgbClr val="FFFFFF"/>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41" name="Google Shape;41;p9"/>
          <p:cNvSpPr>
            <a:spLocks noGrp="1"/>
          </p:cNvSpPr>
          <p:nvPr>
            <p:ph type="pic" idx="2"/>
          </p:nvPr>
        </p:nvSpPr>
        <p:spPr>
          <a:xfrm>
            <a:off x="-309" y="1007416"/>
            <a:ext cx="3096600" cy="2866200"/>
          </a:xfrm>
          <a:prstGeom prst="rect">
            <a:avLst/>
          </a:prstGeom>
          <a:noFill/>
          <a:ln>
            <a:noFill/>
          </a:ln>
        </p:spPr>
      </p:sp>
      <p:sp>
        <p:nvSpPr>
          <p:cNvPr id="42" name="Google Shape;42;p9"/>
          <p:cNvSpPr txBox="1">
            <a:spLocks noGrp="1"/>
          </p:cNvSpPr>
          <p:nvPr>
            <p:ph type="body" idx="1"/>
          </p:nvPr>
        </p:nvSpPr>
        <p:spPr>
          <a:xfrm>
            <a:off x="-310" y="3873500"/>
            <a:ext cx="3096000" cy="685800"/>
          </a:xfrm>
          <a:prstGeom prst="rect">
            <a:avLst/>
          </a:prstGeom>
          <a:solidFill>
            <a:schemeClr val="accent1"/>
          </a:solidFill>
          <a:ln>
            <a:noFill/>
          </a:ln>
        </p:spPr>
        <p:txBody>
          <a:bodyPr spcFirstLastPara="1" wrap="square" lIns="91425" tIns="45700" rIns="91425" bIns="45700" anchor="ctr" anchorCtr="0">
            <a:noAutofit/>
          </a:bodyPr>
          <a:lstStyle>
            <a:lvl1pPr marL="457200" lvl="0" indent="-228600" algn="ctr">
              <a:lnSpc>
                <a:spcPct val="100000"/>
              </a:lnSpc>
              <a:spcBef>
                <a:spcPts val="600"/>
              </a:spcBef>
              <a:spcAft>
                <a:spcPts val="0"/>
              </a:spcAft>
              <a:buSzPts val="1800"/>
              <a:buNone/>
              <a:defRPr sz="2000">
                <a:solidFill>
                  <a:schemeClr val="lt1"/>
                </a:solidFill>
                <a:latin typeface="Calibri" panose="020F0502020204030204" pitchFamily="34" charset="0"/>
                <a:ea typeface="Calibri" panose="020F0502020204030204" pitchFamily="34" charset="0"/>
                <a:cs typeface="Calibri" panose="020F0502020204030204" pitchFamily="34" charset="0"/>
              </a:defRPr>
            </a:lvl1pPr>
            <a:lvl2pPr marL="914400" lvl="1" indent="-331469" algn="l">
              <a:lnSpc>
                <a:spcPct val="100000"/>
              </a:lnSpc>
              <a:spcBef>
                <a:spcPts val="400"/>
              </a:spcBef>
              <a:spcAft>
                <a:spcPts val="0"/>
              </a:spcAft>
              <a:buSzPts val="1620"/>
              <a:buChar char="–"/>
              <a:defRPr/>
            </a:lvl2pPr>
            <a:lvl3pPr marL="1371600" lvl="2" indent="-331469" algn="l">
              <a:lnSpc>
                <a:spcPct val="100000"/>
              </a:lnSpc>
              <a:spcBef>
                <a:spcPts val="400"/>
              </a:spcBef>
              <a:spcAft>
                <a:spcPts val="0"/>
              </a:spcAft>
              <a:buSzPts val="1620"/>
              <a:buChar char="•"/>
              <a:defRPr/>
            </a:lvl3pPr>
            <a:lvl4pPr marL="1828800" lvl="3" indent="-331469" algn="l">
              <a:lnSpc>
                <a:spcPct val="100000"/>
              </a:lnSpc>
              <a:spcBef>
                <a:spcPts val="300"/>
              </a:spcBef>
              <a:spcAft>
                <a:spcPts val="0"/>
              </a:spcAft>
              <a:buSzPts val="1620"/>
              <a:buChar char="–"/>
              <a:defRPr/>
            </a:lvl4pPr>
            <a:lvl5pPr marL="2286000" lvl="4" indent="-331470" algn="l">
              <a:lnSpc>
                <a:spcPct val="100000"/>
              </a:lnSpc>
              <a:spcBef>
                <a:spcPts val="300"/>
              </a:spcBef>
              <a:spcAft>
                <a:spcPts val="0"/>
              </a:spcAft>
              <a:buSzPts val="1620"/>
              <a:buChar char="•"/>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dirty="0"/>
          </a:p>
        </p:txBody>
      </p:sp>
      <p:sp>
        <p:nvSpPr>
          <p:cNvPr id="43" name="Google Shape;43;p9"/>
          <p:cNvSpPr txBox="1">
            <a:spLocks noGrp="1"/>
          </p:cNvSpPr>
          <p:nvPr>
            <p:ph type="body" idx="3"/>
          </p:nvPr>
        </p:nvSpPr>
        <p:spPr>
          <a:xfrm>
            <a:off x="3225452" y="1280161"/>
            <a:ext cx="5555100" cy="3222900"/>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600"/>
              </a:spcBef>
              <a:spcAft>
                <a:spcPts val="0"/>
              </a:spcAft>
              <a:buSzPts val="1620"/>
              <a:buChar char="•"/>
              <a:defRPr>
                <a:latin typeface="Calibri" panose="020F0502020204030204" pitchFamily="34" charset="0"/>
                <a:ea typeface="Calibri" panose="020F0502020204030204" pitchFamily="34" charset="0"/>
                <a:cs typeface="Calibri" panose="020F0502020204030204" pitchFamily="34" charset="0"/>
              </a:defRPr>
            </a:lvl1pPr>
            <a:lvl2pPr marL="914400" lvl="1" indent="-331469" algn="l">
              <a:lnSpc>
                <a:spcPct val="100000"/>
              </a:lnSpc>
              <a:spcBef>
                <a:spcPts val="400"/>
              </a:spcBef>
              <a:spcAft>
                <a:spcPts val="0"/>
              </a:spcAft>
              <a:buSzPts val="1620"/>
              <a:buChar char="–"/>
              <a:defRPr/>
            </a:lvl2pPr>
            <a:lvl3pPr marL="1371600" lvl="2" indent="-331469" algn="l">
              <a:lnSpc>
                <a:spcPct val="100000"/>
              </a:lnSpc>
              <a:spcBef>
                <a:spcPts val="400"/>
              </a:spcBef>
              <a:spcAft>
                <a:spcPts val="0"/>
              </a:spcAft>
              <a:buSzPts val="1620"/>
              <a:buChar char="•"/>
              <a:defRPr/>
            </a:lvl3pPr>
            <a:lvl4pPr marL="1828800" lvl="3" indent="-331469" algn="l">
              <a:lnSpc>
                <a:spcPct val="100000"/>
              </a:lnSpc>
              <a:spcBef>
                <a:spcPts val="300"/>
              </a:spcBef>
              <a:spcAft>
                <a:spcPts val="0"/>
              </a:spcAft>
              <a:buSzPts val="1620"/>
              <a:buChar char="–"/>
              <a:defRPr/>
            </a:lvl4pPr>
            <a:lvl5pPr marL="2286000" lvl="4" indent="-331470" algn="l">
              <a:lnSpc>
                <a:spcPct val="100000"/>
              </a:lnSpc>
              <a:spcBef>
                <a:spcPts val="300"/>
              </a:spcBef>
              <a:spcAft>
                <a:spcPts val="0"/>
              </a:spcAft>
              <a:buSzPts val="1620"/>
              <a:buChar char="•"/>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dirty="0"/>
          </a:p>
        </p:txBody>
      </p:sp>
      <p:sp>
        <p:nvSpPr>
          <p:cNvPr id="44" name="Google Shape;44;p9"/>
          <p:cNvSpPr txBox="1">
            <a:spLocks noGrp="1"/>
          </p:cNvSpPr>
          <p:nvPr>
            <p:ph type="title"/>
          </p:nvPr>
        </p:nvSpPr>
        <p:spPr>
          <a:xfrm>
            <a:off x="363538" y="440165"/>
            <a:ext cx="8416800" cy="4923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ubtitle and Content">
  <p:cSld name="Subtitle and Content">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63539" y="1554481"/>
            <a:ext cx="8416800" cy="2924100"/>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600"/>
              </a:spcBef>
              <a:spcAft>
                <a:spcPts val="0"/>
              </a:spcAft>
              <a:buSzPts val="1620"/>
              <a:buChar char="•"/>
              <a:defRPr>
                <a:latin typeface="Calibri" panose="020F0502020204030204" pitchFamily="34" charset="0"/>
                <a:ea typeface="Calibri" panose="020F0502020204030204" pitchFamily="34" charset="0"/>
                <a:cs typeface="Calibri" panose="020F0502020204030204" pitchFamily="34" charset="0"/>
              </a:defRPr>
            </a:lvl1pPr>
            <a:lvl2pPr marL="914400" lvl="1" indent="-331469" algn="l">
              <a:lnSpc>
                <a:spcPct val="100000"/>
              </a:lnSpc>
              <a:spcBef>
                <a:spcPts val="400"/>
              </a:spcBef>
              <a:spcAft>
                <a:spcPts val="0"/>
              </a:spcAft>
              <a:buSzPts val="1620"/>
              <a:buChar char="–"/>
              <a:defRPr/>
            </a:lvl2pPr>
            <a:lvl3pPr marL="1371600" lvl="2" indent="-331469" algn="l">
              <a:lnSpc>
                <a:spcPct val="100000"/>
              </a:lnSpc>
              <a:spcBef>
                <a:spcPts val="400"/>
              </a:spcBef>
              <a:spcAft>
                <a:spcPts val="0"/>
              </a:spcAft>
              <a:buSzPts val="1620"/>
              <a:buChar char="•"/>
              <a:defRPr/>
            </a:lvl3pPr>
            <a:lvl4pPr marL="1828800" lvl="3" indent="-331469" algn="l">
              <a:lnSpc>
                <a:spcPct val="100000"/>
              </a:lnSpc>
              <a:spcBef>
                <a:spcPts val="300"/>
              </a:spcBef>
              <a:spcAft>
                <a:spcPts val="0"/>
              </a:spcAft>
              <a:buSzPts val="1620"/>
              <a:buChar char="–"/>
              <a:defRPr/>
            </a:lvl4pPr>
            <a:lvl5pPr marL="2286000" lvl="4" indent="-331470" algn="l">
              <a:lnSpc>
                <a:spcPct val="100000"/>
              </a:lnSpc>
              <a:spcBef>
                <a:spcPts val="300"/>
              </a:spcBef>
              <a:spcAft>
                <a:spcPts val="0"/>
              </a:spcAft>
              <a:buSzPts val="1620"/>
              <a:buChar char="•"/>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dirty="0"/>
          </a:p>
        </p:txBody>
      </p:sp>
      <p:sp>
        <p:nvSpPr>
          <p:cNvPr id="47" name="Google Shape;47;p10"/>
          <p:cNvSpPr txBox="1">
            <a:spLocks noGrp="1"/>
          </p:cNvSpPr>
          <p:nvPr>
            <p:ph type="title"/>
          </p:nvPr>
        </p:nvSpPr>
        <p:spPr>
          <a:xfrm>
            <a:off x="363538" y="440165"/>
            <a:ext cx="8416800" cy="4923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2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10"/>
          <p:cNvSpPr txBox="1">
            <a:spLocks noGrp="1"/>
          </p:cNvSpPr>
          <p:nvPr>
            <p:ph type="body" idx="2"/>
          </p:nvPr>
        </p:nvSpPr>
        <p:spPr>
          <a:xfrm>
            <a:off x="363539" y="1146176"/>
            <a:ext cx="8416800" cy="3525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600"/>
              </a:spcBef>
              <a:spcAft>
                <a:spcPts val="0"/>
              </a:spcAft>
              <a:buSzPts val="2160"/>
              <a:buNone/>
              <a:defRPr sz="2400">
                <a:solidFill>
                  <a:schemeClr val="accent1"/>
                </a:solidFill>
                <a:latin typeface="Calibri"/>
                <a:ea typeface="Calibri"/>
                <a:cs typeface="Calibri"/>
                <a:sym typeface="Calibri"/>
              </a:defRPr>
            </a:lvl1pPr>
            <a:lvl2pPr marL="914400" lvl="1" indent="-228600" algn="l">
              <a:lnSpc>
                <a:spcPct val="100000"/>
              </a:lnSpc>
              <a:spcBef>
                <a:spcPts val="400"/>
              </a:spcBef>
              <a:spcAft>
                <a:spcPts val="0"/>
              </a:spcAft>
              <a:buSzPts val="1980"/>
              <a:buNone/>
              <a:defRPr sz="2200">
                <a:solidFill>
                  <a:schemeClr val="accent1"/>
                </a:solidFill>
                <a:latin typeface="Calibri"/>
                <a:ea typeface="Calibri"/>
                <a:cs typeface="Calibri"/>
                <a:sym typeface="Calibri"/>
              </a:defRPr>
            </a:lvl2pPr>
            <a:lvl3pPr marL="1371600" lvl="2" indent="-228600" algn="l">
              <a:lnSpc>
                <a:spcPct val="100000"/>
              </a:lnSpc>
              <a:spcBef>
                <a:spcPts val="400"/>
              </a:spcBef>
              <a:spcAft>
                <a:spcPts val="0"/>
              </a:spcAft>
              <a:buSzPts val="1980"/>
              <a:buNone/>
              <a:defRPr sz="2200">
                <a:solidFill>
                  <a:schemeClr val="accent1"/>
                </a:solidFill>
                <a:latin typeface="Calibri"/>
                <a:ea typeface="Calibri"/>
                <a:cs typeface="Calibri"/>
                <a:sym typeface="Calibri"/>
              </a:defRPr>
            </a:lvl3pPr>
            <a:lvl4pPr marL="1828800" lvl="3" indent="-228600" algn="l">
              <a:lnSpc>
                <a:spcPct val="100000"/>
              </a:lnSpc>
              <a:spcBef>
                <a:spcPts val="300"/>
              </a:spcBef>
              <a:spcAft>
                <a:spcPts val="0"/>
              </a:spcAft>
              <a:buSzPts val="1980"/>
              <a:buNone/>
              <a:defRPr sz="2200">
                <a:solidFill>
                  <a:schemeClr val="accent1"/>
                </a:solidFill>
                <a:latin typeface="Calibri"/>
                <a:ea typeface="Calibri"/>
                <a:cs typeface="Calibri"/>
                <a:sym typeface="Calibri"/>
              </a:defRPr>
            </a:lvl4pPr>
            <a:lvl5pPr marL="2286000" lvl="4" indent="-228600" algn="l">
              <a:lnSpc>
                <a:spcPct val="100000"/>
              </a:lnSpc>
              <a:spcBef>
                <a:spcPts val="300"/>
              </a:spcBef>
              <a:spcAft>
                <a:spcPts val="0"/>
              </a:spcAft>
              <a:buSzPts val="1980"/>
              <a:buNone/>
              <a:defRPr sz="2200">
                <a:solidFill>
                  <a:schemeClr val="accent1"/>
                </a:solidFill>
                <a:latin typeface="Calibri"/>
                <a:ea typeface="Calibri"/>
                <a:cs typeface="Calibri"/>
                <a:sym typeface="Calibri"/>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slideLayout" Target="../slideLayouts/slideLayout54.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image" Target="../media/image1.png"/><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62C4"/>
        </a:solidFill>
        <a:effectLst/>
      </p:bgPr>
    </p:bg>
    <p:spTree>
      <p:nvGrpSpPr>
        <p:cNvPr id="1" name="Shape 5"/>
        <p:cNvGrpSpPr/>
        <p:nvPr/>
      </p:nvGrpSpPr>
      <p:grpSpPr>
        <a:xfrm>
          <a:off x="0" y="0"/>
          <a:ext cx="0" cy="0"/>
          <a:chOff x="0" y="0"/>
          <a:chExt cx="0" cy="0"/>
        </a:xfrm>
      </p:grpSpPr>
      <p:sp>
        <p:nvSpPr>
          <p:cNvPr id="6" name="Google Shape;6;p1"/>
          <p:cNvSpPr/>
          <p:nvPr/>
        </p:nvSpPr>
        <p:spPr>
          <a:xfrm>
            <a:off x="0" y="4578853"/>
            <a:ext cx="9144000" cy="584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1"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7" name="Google Shape;7;p1"/>
          <p:cNvSpPr/>
          <p:nvPr/>
        </p:nvSpPr>
        <p:spPr>
          <a:xfrm>
            <a:off x="4155948" y="4690608"/>
            <a:ext cx="832200" cy="273900"/>
          </a:xfrm>
          <a:prstGeom prst="rect">
            <a:avLst/>
          </a:prstGeom>
          <a:noFill/>
          <a:ln>
            <a:noFill/>
          </a:ln>
        </p:spPr>
        <p:txBody>
          <a:bodyPr spcFirstLastPara="1" wrap="square" lIns="0" tIns="0" rIns="0" bIns="0" anchor="b" anchorCtr="0">
            <a:noAutofit/>
          </a:bodyPr>
          <a:lstStyle/>
          <a:p>
            <a:pPr marL="0" marR="0" lvl="0" indent="0" algn="ctr" rtl="0">
              <a:spcBef>
                <a:spcPts val="0"/>
              </a:spcBef>
              <a:spcAft>
                <a:spcPts val="0"/>
              </a:spcAft>
              <a:buNone/>
            </a:pPr>
            <a:r>
              <a:rPr lang="en" sz="700" b="1" dirty="0">
                <a:solidFill>
                  <a:srgbClr val="716F73"/>
                </a:solidFill>
                <a:latin typeface="Calibri" panose="020F0502020204030204" pitchFamily="34" charset="0"/>
                <a:ea typeface="Calibri" panose="020F0502020204030204" pitchFamily="34" charset="0"/>
                <a:cs typeface="Calibri" panose="020F0502020204030204" pitchFamily="34" charset="0"/>
              </a:rPr>
              <a:t>2.</a:t>
            </a:r>
            <a:fld id="{00000000-1234-1234-1234-123412341234}" type="slidenum">
              <a:rPr lang="en" sz="700" b="1" i="0" u="none" strike="noStrike" cap="none">
                <a:solidFill>
                  <a:srgbClr val="716F73"/>
                </a:solidFill>
                <a:latin typeface="Calibri" panose="020F0502020204030204" pitchFamily="34" charset="0"/>
                <a:ea typeface="Calibri" panose="020F0502020204030204" pitchFamily="34" charset="0"/>
                <a:cs typeface="Calibri" panose="020F0502020204030204" pitchFamily="34" charset="0"/>
                <a:sym typeface="Arial"/>
              </a:rPr>
              <a:t>‹#›</a:t>
            </a:fld>
            <a:endParaRPr sz="700" b="1" i="0" u="none" strike="noStrike" cap="none" dirty="0">
              <a:solidFill>
                <a:srgbClr val="716F73"/>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8" name="Google Shape;8;p1"/>
          <p:cNvSpPr txBox="1">
            <a:spLocks noGrp="1"/>
          </p:cNvSpPr>
          <p:nvPr>
            <p:ph type="body" idx="1"/>
          </p:nvPr>
        </p:nvSpPr>
        <p:spPr>
          <a:xfrm>
            <a:off x="363538" y="1280161"/>
            <a:ext cx="8416800" cy="3114600"/>
          </a:xfrm>
          <a:prstGeom prst="rect">
            <a:avLst/>
          </a:prstGeom>
          <a:noFill/>
          <a:ln>
            <a:noFill/>
          </a:ln>
        </p:spPr>
        <p:txBody>
          <a:bodyPr spcFirstLastPara="1" wrap="square" lIns="91425" tIns="45700" rIns="91425" bIns="45700" anchor="t" anchorCtr="0">
            <a:noAutofit/>
          </a:bodyPr>
          <a:lstStyle>
            <a:lvl1pPr marL="457200" marR="0" lvl="0" indent="-354330" algn="l" rtl="0">
              <a:lnSpc>
                <a:spcPct val="100000"/>
              </a:lnSpc>
              <a:spcBef>
                <a:spcPts val="600"/>
              </a:spcBef>
              <a:spcAft>
                <a:spcPts val="0"/>
              </a:spcAft>
              <a:buClr>
                <a:schemeClr val="accent1"/>
              </a:buClr>
              <a:buSzPts val="1980"/>
              <a:buFont typeface="Arial"/>
              <a:buChar char="•"/>
              <a:defRPr sz="2200" b="1" i="0" u="none" strike="noStrike" cap="none">
                <a:solidFill>
                  <a:schemeClr val="dk1"/>
                </a:solidFill>
                <a:latin typeface="Arial"/>
                <a:ea typeface="Arial"/>
                <a:cs typeface="Arial"/>
                <a:sym typeface="Arial"/>
              </a:defRPr>
            </a:lvl1pPr>
            <a:lvl2pPr marL="914400" marR="0" lvl="1" indent="-342900" algn="l" rtl="0">
              <a:lnSpc>
                <a:spcPct val="100000"/>
              </a:lnSpc>
              <a:spcBef>
                <a:spcPts val="400"/>
              </a:spcBef>
              <a:spcAft>
                <a:spcPts val="0"/>
              </a:spcAft>
              <a:buClr>
                <a:schemeClr val="accent1"/>
              </a:buClr>
              <a:buSzPts val="1800"/>
              <a:buFont typeface="Arial"/>
              <a:buChar char="–"/>
              <a:defRPr sz="2000" b="1" i="0" u="none" strike="noStrike" cap="none">
                <a:solidFill>
                  <a:schemeClr val="dk1"/>
                </a:solidFill>
                <a:latin typeface="Arial"/>
                <a:ea typeface="Arial"/>
                <a:cs typeface="Arial"/>
                <a:sym typeface="Arial"/>
              </a:defRPr>
            </a:lvl2pPr>
            <a:lvl3pPr marL="1371600" marR="0" lvl="2" indent="-331469" algn="l" rtl="0">
              <a:lnSpc>
                <a:spcPct val="100000"/>
              </a:lnSpc>
              <a:spcBef>
                <a:spcPts val="400"/>
              </a:spcBef>
              <a:spcAft>
                <a:spcPts val="0"/>
              </a:spcAft>
              <a:buClr>
                <a:schemeClr val="accent1"/>
              </a:buClr>
              <a:buSzPts val="1620"/>
              <a:buFont typeface="Arial"/>
              <a:buChar char="•"/>
              <a:defRPr sz="1800" b="1" i="0" u="none" strike="noStrike" cap="none">
                <a:solidFill>
                  <a:schemeClr val="dk1"/>
                </a:solidFill>
                <a:latin typeface="Arial"/>
                <a:ea typeface="Arial"/>
                <a:cs typeface="Arial"/>
                <a:sym typeface="Arial"/>
              </a:defRPr>
            </a:lvl3pPr>
            <a:lvl4pPr marL="1828800" marR="0" lvl="3" indent="-320039" algn="l" rtl="0">
              <a:lnSpc>
                <a:spcPct val="100000"/>
              </a:lnSpc>
              <a:spcBef>
                <a:spcPts val="300"/>
              </a:spcBef>
              <a:spcAft>
                <a:spcPts val="0"/>
              </a:spcAft>
              <a:buClr>
                <a:schemeClr val="accent1"/>
              </a:buClr>
              <a:buSzPts val="1440"/>
              <a:buFont typeface="Arial"/>
              <a:buChar char="–"/>
              <a:defRPr sz="1600" b="1" i="0" u="none" strike="noStrike" cap="none">
                <a:solidFill>
                  <a:schemeClr val="dk1"/>
                </a:solidFill>
                <a:latin typeface="Arial"/>
                <a:ea typeface="Arial"/>
                <a:cs typeface="Arial"/>
                <a:sym typeface="Arial"/>
              </a:defRPr>
            </a:lvl4pPr>
            <a:lvl5pPr marL="2286000" marR="0" lvl="4" indent="-308610" algn="l" rtl="0">
              <a:lnSpc>
                <a:spcPct val="100000"/>
              </a:lnSpc>
              <a:spcBef>
                <a:spcPts val="300"/>
              </a:spcBef>
              <a:spcAft>
                <a:spcPts val="0"/>
              </a:spcAft>
              <a:buClr>
                <a:schemeClr val="accent1"/>
              </a:buClr>
              <a:buSzPts val="1260"/>
              <a:buFont typeface="Arial"/>
              <a:buChar char="•"/>
              <a:defRPr sz="1400" b="1" i="0" u="none" strike="noStrike" cap="none">
                <a:solidFill>
                  <a:schemeClr val="dk1"/>
                </a:solidFill>
                <a:latin typeface="Arial"/>
                <a:ea typeface="Arial"/>
                <a:cs typeface="Arial"/>
                <a:sym typeface="Arial"/>
              </a:defRPr>
            </a:lvl5pPr>
            <a:lvl6pPr marL="2743200" marR="0" lvl="5" indent="-228600" algn="l" rtl="0">
              <a:lnSpc>
                <a:spcPct val="90000"/>
              </a:lnSpc>
              <a:spcBef>
                <a:spcPts val="156"/>
              </a:spcBef>
              <a:spcAft>
                <a:spcPts val="0"/>
              </a:spcAft>
              <a:buClr>
                <a:schemeClr val="dk1"/>
              </a:buClr>
              <a:buSzPts val="563"/>
              <a:buFont typeface="Arial"/>
              <a:buNone/>
              <a:defRPr sz="563" b="0" i="0" u="none" strike="noStrike" cap="none">
                <a:solidFill>
                  <a:schemeClr val="dk1"/>
                </a:solidFill>
                <a:latin typeface="Arial"/>
                <a:ea typeface="Arial"/>
                <a:cs typeface="Arial"/>
                <a:sym typeface="Arial"/>
              </a:defRPr>
            </a:lvl6pPr>
            <a:lvl7pPr marL="3200400" marR="0" lvl="6" indent="-264350" algn="l" rtl="0">
              <a:lnSpc>
                <a:spcPct val="90000"/>
              </a:lnSpc>
              <a:spcBef>
                <a:spcPts val="156"/>
              </a:spcBef>
              <a:spcAft>
                <a:spcPts val="0"/>
              </a:spcAft>
              <a:buClr>
                <a:schemeClr val="dk1"/>
              </a:buClr>
              <a:buSzPts val="563"/>
              <a:buFont typeface="Arial"/>
              <a:buChar char="•"/>
              <a:defRPr sz="563" b="0" i="0" u="none" strike="noStrike" cap="none">
                <a:solidFill>
                  <a:schemeClr val="dk1"/>
                </a:solidFill>
                <a:latin typeface="Arial"/>
                <a:ea typeface="Arial"/>
                <a:cs typeface="Arial"/>
                <a:sym typeface="Arial"/>
              </a:defRPr>
            </a:lvl7pPr>
            <a:lvl8pPr marL="3657600" marR="0" lvl="7" indent="-264350" algn="l" rtl="0">
              <a:lnSpc>
                <a:spcPct val="90000"/>
              </a:lnSpc>
              <a:spcBef>
                <a:spcPts val="156"/>
              </a:spcBef>
              <a:spcAft>
                <a:spcPts val="0"/>
              </a:spcAft>
              <a:buClr>
                <a:schemeClr val="dk1"/>
              </a:buClr>
              <a:buSzPts val="563"/>
              <a:buFont typeface="Arial"/>
              <a:buChar char="•"/>
              <a:defRPr sz="563" b="0" i="0" u="none" strike="noStrike" cap="none">
                <a:solidFill>
                  <a:schemeClr val="dk1"/>
                </a:solidFill>
                <a:latin typeface="Arial"/>
                <a:ea typeface="Arial"/>
                <a:cs typeface="Arial"/>
                <a:sym typeface="Arial"/>
              </a:defRPr>
            </a:lvl8pPr>
            <a:lvl9pPr marL="4114800" marR="0" lvl="8" indent="-264350" algn="l" rtl="0">
              <a:lnSpc>
                <a:spcPct val="90000"/>
              </a:lnSpc>
              <a:spcBef>
                <a:spcPts val="156"/>
              </a:spcBef>
              <a:spcAft>
                <a:spcPts val="0"/>
              </a:spcAft>
              <a:buClr>
                <a:schemeClr val="dk1"/>
              </a:buClr>
              <a:buSzPts val="563"/>
              <a:buFont typeface="Arial"/>
              <a:buChar char="•"/>
              <a:defRPr sz="563" b="0" i="0" u="none" strike="noStrike" cap="none">
                <a:solidFill>
                  <a:schemeClr val="dk1"/>
                </a:solidFill>
                <a:latin typeface="Arial"/>
                <a:ea typeface="Arial"/>
                <a:cs typeface="Arial"/>
                <a:sym typeface="Arial"/>
              </a:defRPr>
            </a:lvl9pPr>
          </a:lstStyle>
          <a:p>
            <a:endParaRPr dirty="0"/>
          </a:p>
        </p:txBody>
      </p:sp>
      <p:sp>
        <p:nvSpPr>
          <p:cNvPr id="9" name="Google Shape;9;p1"/>
          <p:cNvSpPr txBox="1">
            <a:spLocks noGrp="1"/>
          </p:cNvSpPr>
          <p:nvPr>
            <p:ph type="title"/>
          </p:nvPr>
        </p:nvSpPr>
        <p:spPr>
          <a:xfrm>
            <a:off x="363538" y="440165"/>
            <a:ext cx="8416800" cy="492300"/>
          </a:xfrm>
          <a:prstGeom prst="rect">
            <a:avLst/>
          </a:prstGeom>
          <a:noFill/>
          <a:ln>
            <a:noFill/>
          </a:ln>
        </p:spPr>
        <p:txBody>
          <a:bodyPr spcFirstLastPara="1" wrap="square" lIns="91425" tIns="45700" rIns="91425" bIns="45700" anchor="b" anchorCtr="0">
            <a:spAutoFit/>
          </a:bodyPr>
          <a:lstStyle>
            <a:lvl1pPr marR="0" lvl="0" algn="l" rtl="0">
              <a:lnSpc>
                <a:spcPct val="100000"/>
              </a:lnSpc>
              <a:spcBef>
                <a:spcPts val="0"/>
              </a:spcBef>
              <a:spcAft>
                <a:spcPts val="0"/>
              </a:spcAft>
              <a:buClr>
                <a:schemeClr val="accent1"/>
              </a:buClr>
              <a:buSzPts val="2600"/>
              <a:buFont typeface="Calibri"/>
              <a:buNone/>
              <a:defRPr sz="2600" b="1"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10" name="Google Shape;10;p1"/>
          <p:cNvPicPr preferRelativeResize="0"/>
          <p:nvPr/>
        </p:nvPicPr>
        <p:blipFill>
          <a:blip r:embed="rId27">
            <a:alphaModFix/>
          </a:blip>
          <a:srcRect/>
          <a:stretch/>
        </p:blipFill>
        <p:spPr>
          <a:xfrm>
            <a:off x="7135091" y="4716471"/>
            <a:ext cx="1847013" cy="30941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62C4"/>
        </a:solidFill>
        <a:effectLst/>
      </p:bgPr>
    </p:bg>
    <p:spTree>
      <p:nvGrpSpPr>
        <p:cNvPr id="1" name="Shape 126"/>
        <p:cNvGrpSpPr/>
        <p:nvPr/>
      </p:nvGrpSpPr>
      <p:grpSpPr>
        <a:xfrm>
          <a:off x="0" y="0"/>
          <a:ext cx="0" cy="0"/>
          <a:chOff x="0" y="0"/>
          <a:chExt cx="0" cy="0"/>
        </a:xfrm>
      </p:grpSpPr>
      <p:sp>
        <p:nvSpPr>
          <p:cNvPr id="127" name="Google Shape;127;p27"/>
          <p:cNvSpPr/>
          <p:nvPr/>
        </p:nvSpPr>
        <p:spPr>
          <a:xfrm>
            <a:off x="0" y="4578853"/>
            <a:ext cx="9144000" cy="584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1"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28" name="Google Shape;128;p27"/>
          <p:cNvSpPr/>
          <p:nvPr/>
        </p:nvSpPr>
        <p:spPr>
          <a:xfrm>
            <a:off x="4155948" y="4690608"/>
            <a:ext cx="832200" cy="273900"/>
          </a:xfrm>
          <a:prstGeom prst="rect">
            <a:avLst/>
          </a:prstGeom>
          <a:noFill/>
          <a:ln>
            <a:noFill/>
          </a:ln>
        </p:spPr>
        <p:txBody>
          <a:bodyPr spcFirstLastPara="1" wrap="square" lIns="0" tIns="0" rIns="0" bIns="0" anchor="b" anchorCtr="0">
            <a:noAutofit/>
          </a:bodyPr>
          <a:lstStyle/>
          <a:p>
            <a:pPr marL="0" marR="0" lvl="0" indent="0" algn="ctr" rtl="0">
              <a:spcBef>
                <a:spcPts val="0"/>
              </a:spcBef>
              <a:spcAft>
                <a:spcPts val="0"/>
              </a:spcAft>
              <a:buNone/>
            </a:pPr>
            <a:r>
              <a:rPr lang="en" sz="700" b="1" dirty="0">
                <a:solidFill>
                  <a:srgbClr val="716F73"/>
                </a:solidFill>
                <a:latin typeface="Calibri" panose="020F0502020204030204" pitchFamily="34" charset="0"/>
                <a:ea typeface="Calibri" panose="020F0502020204030204" pitchFamily="34" charset="0"/>
                <a:cs typeface="Calibri" panose="020F0502020204030204" pitchFamily="34" charset="0"/>
              </a:rPr>
              <a:t>2.</a:t>
            </a:r>
            <a:fld id="{00000000-1234-1234-1234-123412341234}" type="slidenum">
              <a:rPr lang="en" sz="700" b="1" i="0" u="none" strike="noStrike" cap="none">
                <a:solidFill>
                  <a:srgbClr val="716F73"/>
                </a:solidFill>
                <a:latin typeface="Calibri" panose="020F0502020204030204" pitchFamily="34" charset="0"/>
                <a:ea typeface="Calibri" panose="020F0502020204030204" pitchFamily="34" charset="0"/>
                <a:cs typeface="Calibri" panose="020F0502020204030204" pitchFamily="34" charset="0"/>
                <a:sym typeface="Arial"/>
              </a:rPr>
              <a:t>‹#›</a:t>
            </a:fld>
            <a:endParaRPr sz="700" b="1" i="0" u="none" strike="noStrike" cap="none" dirty="0">
              <a:solidFill>
                <a:srgbClr val="716F73"/>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29" name="Google Shape;129;p27"/>
          <p:cNvSpPr txBox="1">
            <a:spLocks noGrp="1"/>
          </p:cNvSpPr>
          <p:nvPr>
            <p:ph type="body" idx="1"/>
          </p:nvPr>
        </p:nvSpPr>
        <p:spPr>
          <a:xfrm>
            <a:off x="363538" y="1280161"/>
            <a:ext cx="8416800" cy="3114600"/>
          </a:xfrm>
          <a:prstGeom prst="rect">
            <a:avLst/>
          </a:prstGeom>
          <a:noFill/>
          <a:ln>
            <a:noFill/>
          </a:ln>
        </p:spPr>
        <p:txBody>
          <a:bodyPr spcFirstLastPara="1" wrap="square" lIns="91425" tIns="45700" rIns="91425" bIns="45700" anchor="t" anchorCtr="0">
            <a:noAutofit/>
          </a:bodyPr>
          <a:lstStyle>
            <a:lvl1pPr marL="457200" marR="0" lvl="0" indent="-354330" algn="l">
              <a:lnSpc>
                <a:spcPct val="100000"/>
              </a:lnSpc>
              <a:spcBef>
                <a:spcPts val="600"/>
              </a:spcBef>
              <a:spcAft>
                <a:spcPts val="0"/>
              </a:spcAft>
              <a:buClr>
                <a:schemeClr val="accent1"/>
              </a:buClr>
              <a:buSzPts val="1980"/>
              <a:buFont typeface="Arial"/>
              <a:buChar char="•"/>
              <a:defRPr sz="2200" b="1" i="0" u="none" strike="noStrike" cap="none">
                <a:solidFill>
                  <a:schemeClr val="dk1"/>
                </a:solidFill>
                <a:latin typeface="Arial"/>
                <a:ea typeface="Arial"/>
                <a:cs typeface="Arial"/>
                <a:sym typeface="Arial"/>
              </a:defRPr>
            </a:lvl1pPr>
            <a:lvl2pPr marL="914400" marR="0" lvl="1" indent="-342900" algn="l">
              <a:lnSpc>
                <a:spcPct val="100000"/>
              </a:lnSpc>
              <a:spcBef>
                <a:spcPts val="400"/>
              </a:spcBef>
              <a:spcAft>
                <a:spcPts val="0"/>
              </a:spcAft>
              <a:buClr>
                <a:schemeClr val="accent1"/>
              </a:buClr>
              <a:buSzPts val="1800"/>
              <a:buFont typeface="Arial"/>
              <a:buChar char="–"/>
              <a:defRPr sz="2000" b="1" i="0" u="none" strike="noStrike" cap="none">
                <a:solidFill>
                  <a:schemeClr val="dk1"/>
                </a:solidFill>
                <a:latin typeface="Arial"/>
                <a:ea typeface="Arial"/>
                <a:cs typeface="Arial"/>
                <a:sym typeface="Arial"/>
              </a:defRPr>
            </a:lvl2pPr>
            <a:lvl3pPr marL="1371600" marR="0" lvl="2" indent="-331469" algn="l">
              <a:lnSpc>
                <a:spcPct val="100000"/>
              </a:lnSpc>
              <a:spcBef>
                <a:spcPts val="400"/>
              </a:spcBef>
              <a:spcAft>
                <a:spcPts val="0"/>
              </a:spcAft>
              <a:buClr>
                <a:schemeClr val="accent1"/>
              </a:buClr>
              <a:buSzPts val="1620"/>
              <a:buFont typeface="Arial"/>
              <a:buChar char="•"/>
              <a:defRPr sz="1800" b="1" i="0" u="none" strike="noStrike" cap="none">
                <a:solidFill>
                  <a:schemeClr val="dk1"/>
                </a:solidFill>
                <a:latin typeface="Arial"/>
                <a:ea typeface="Arial"/>
                <a:cs typeface="Arial"/>
                <a:sym typeface="Arial"/>
              </a:defRPr>
            </a:lvl3pPr>
            <a:lvl4pPr marL="1828800" marR="0" lvl="3" indent="-320039" algn="l">
              <a:lnSpc>
                <a:spcPct val="100000"/>
              </a:lnSpc>
              <a:spcBef>
                <a:spcPts val="300"/>
              </a:spcBef>
              <a:spcAft>
                <a:spcPts val="0"/>
              </a:spcAft>
              <a:buClr>
                <a:schemeClr val="accent1"/>
              </a:buClr>
              <a:buSzPts val="1440"/>
              <a:buFont typeface="Arial"/>
              <a:buChar char="–"/>
              <a:defRPr sz="1600" b="1" i="0" u="none" strike="noStrike" cap="none">
                <a:solidFill>
                  <a:schemeClr val="dk1"/>
                </a:solidFill>
                <a:latin typeface="Arial"/>
                <a:ea typeface="Arial"/>
                <a:cs typeface="Arial"/>
                <a:sym typeface="Arial"/>
              </a:defRPr>
            </a:lvl4pPr>
            <a:lvl5pPr marL="2286000" marR="0" lvl="4" indent="-308610" algn="l">
              <a:lnSpc>
                <a:spcPct val="100000"/>
              </a:lnSpc>
              <a:spcBef>
                <a:spcPts val="300"/>
              </a:spcBef>
              <a:spcAft>
                <a:spcPts val="0"/>
              </a:spcAft>
              <a:buClr>
                <a:schemeClr val="accent1"/>
              </a:buClr>
              <a:buSzPts val="1260"/>
              <a:buFont typeface="Arial"/>
              <a:buChar char="•"/>
              <a:defRPr sz="1400" b="1" i="0" u="none" strike="noStrike" cap="none">
                <a:solidFill>
                  <a:schemeClr val="dk1"/>
                </a:solidFill>
                <a:latin typeface="Arial"/>
                <a:ea typeface="Arial"/>
                <a:cs typeface="Arial"/>
                <a:sym typeface="Arial"/>
              </a:defRPr>
            </a:lvl5pPr>
            <a:lvl6pPr marL="2743200" marR="0" lvl="5" indent="-228600" algn="l">
              <a:lnSpc>
                <a:spcPct val="90000"/>
              </a:lnSpc>
              <a:spcBef>
                <a:spcPts val="156"/>
              </a:spcBef>
              <a:spcAft>
                <a:spcPts val="0"/>
              </a:spcAft>
              <a:buClr>
                <a:schemeClr val="dk1"/>
              </a:buClr>
              <a:buSzPts val="563"/>
              <a:buFont typeface="Arial"/>
              <a:buNone/>
              <a:defRPr sz="563" b="0" i="0" u="none" strike="noStrike" cap="none">
                <a:solidFill>
                  <a:schemeClr val="dk1"/>
                </a:solidFill>
                <a:latin typeface="Arial"/>
                <a:ea typeface="Arial"/>
                <a:cs typeface="Arial"/>
                <a:sym typeface="Arial"/>
              </a:defRPr>
            </a:lvl6pPr>
            <a:lvl7pPr marL="3200400" marR="0" lvl="6" indent="-264350" algn="l">
              <a:lnSpc>
                <a:spcPct val="90000"/>
              </a:lnSpc>
              <a:spcBef>
                <a:spcPts val="156"/>
              </a:spcBef>
              <a:spcAft>
                <a:spcPts val="0"/>
              </a:spcAft>
              <a:buClr>
                <a:schemeClr val="dk1"/>
              </a:buClr>
              <a:buSzPts val="563"/>
              <a:buFont typeface="Arial"/>
              <a:buChar char="•"/>
              <a:defRPr sz="563" b="0" i="0" u="none" strike="noStrike" cap="none">
                <a:solidFill>
                  <a:schemeClr val="dk1"/>
                </a:solidFill>
                <a:latin typeface="Arial"/>
                <a:ea typeface="Arial"/>
                <a:cs typeface="Arial"/>
                <a:sym typeface="Arial"/>
              </a:defRPr>
            </a:lvl7pPr>
            <a:lvl8pPr marL="3657600" marR="0" lvl="7" indent="-264350" algn="l">
              <a:lnSpc>
                <a:spcPct val="90000"/>
              </a:lnSpc>
              <a:spcBef>
                <a:spcPts val="156"/>
              </a:spcBef>
              <a:spcAft>
                <a:spcPts val="0"/>
              </a:spcAft>
              <a:buClr>
                <a:schemeClr val="dk1"/>
              </a:buClr>
              <a:buSzPts val="563"/>
              <a:buFont typeface="Arial"/>
              <a:buChar char="•"/>
              <a:defRPr sz="563" b="0" i="0" u="none" strike="noStrike" cap="none">
                <a:solidFill>
                  <a:schemeClr val="dk1"/>
                </a:solidFill>
                <a:latin typeface="Arial"/>
                <a:ea typeface="Arial"/>
                <a:cs typeface="Arial"/>
                <a:sym typeface="Arial"/>
              </a:defRPr>
            </a:lvl8pPr>
            <a:lvl9pPr marL="4114800" marR="0" lvl="8" indent="-264350" algn="l">
              <a:lnSpc>
                <a:spcPct val="90000"/>
              </a:lnSpc>
              <a:spcBef>
                <a:spcPts val="156"/>
              </a:spcBef>
              <a:spcAft>
                <a:spcPts val="0"/>
              </a:spcAft>
              <a:buClr>
                <a:schemeClr val="dk1"/>
              </a:buClr>
              <a:buSzPts val="563"/>
              <a:buFont typeface="Arial"/>
              <a:buChar char="•"/>
              <a:defRPr sz="563" b="0" i="0" u="none" strike="noStrike" cap="none">
                <a:solidFill>
                  <a:schemeClr val="dk1"/>
                </a:solidFill>
                <a:latin typeface="Arial"/>
                <a:ea typeface="Arial"/>
                <a:cs typeface="Arial"/>
                <a:sym typeface="Arial"/>
              </a:defRPr>
            </a:lvl9pPr>
          </a:lstStyle>
          <a:p>
            <a:endParaRPr dirty="0"/>
          </a:p>
        </p:txBody>
      </p:sp>
      <p:sp>
        <p:nvSpPr>
          <p:cNvPr id="130" name="Google Shape;130;p27"/>
          <p:cNvSpPr txBox="1">
            <a:spLocks noGrp="1"/>
          </p:cNvSpPr>
          <p:nvPr>
            <p:ph type="title"/>
          </p:nvPr>
        </p:nvSpPr>
        <p:spPr>
          <a:xfrm>
            <a:off x="363538" y="440165"/>
            <a:ext cx="8416800" cy="492300"/>
          </a:xfrm>
          <a:prstGeom prst="rect">
            <a:avLst/>
          </a:prstGeom>
          <a:noFill/>
          <a:ln>
            <a:noFill/>
          </a:ln>
        </p:spPr>
        <p:txBody>
          <a:bodyPr spcFirstLastPara="1" wrap="square" lIns="91425" tIns="45700" rIns="91425" bIns="45700" anchor="b" anchorCtr="0">
            <a:spAutoFit/>
          </a:bodyPr>
          <a:lstStyle>
            <a:lvl1pPr marR="0" lvl="0" algn="l">
              <a:lnSpc>
                <a:spcPct val="100000"/>
              </a:lnSpc>
              <a:spcBef>
                <a:spcPts val="0"/>
              </a:spcBef>
              <a:spcAft>
                <a:spcPts val="0"/>
              </a:spcAft>
              <a:buClr>
                <a:schemeClr val="accent1"/>
              </a:buClr>
              <a:buSzPts val="2600"/>
              <a:buFont typeface="Calibri"/>
              <a:buNone/>
              <a:defRPr sz="2600" b="1"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131" name="Google Shape;131;p27"/>
          <p:cNvPicPr preferRelativeResize="0"/>
          <p:nvPr/>
        </p:nvPicPr>
        <p:blipFill>
          <a:blip r:embed="rId31">
            <a:alphaModFix/>
          </a:blip>
          <a:srcRect/>
          <a:stretch/>
        </p:blipFill>
        <p:spPr>
          <a:xfrm>
            <a:off x="7135091" y="4716471"/>
            <a:ext cx="1847013" cy="30941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 Target="slide21.xml"/><Relationship Id="rId7"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22.png"/><Relationship Id="rId4" Type="http://schemas.openxmlformats.org/officeDocument/2006/relationships/image" Target="../media/image24.png"/><Relationship Id="rId9"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jpg"/></Relationships>
</file>

<file path=ppt/slides/_rels/slide23.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notesSlide" Target="../notesSlides/notesSlide22.xml"/><Relationship Id="rId1" Type="http://schemas.openxmlformats.org/officeDocument/2006/relationships/slideLayout" Target="../slideLayouts/slideLayout26.xml"/><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23.xml"/><Relationship Id="rId1" Type="http://schemas.openxmlformats.org/officeDocument/2006/relationships/slideLayout" Target="../slideLayouts/slideLayout26.xml"/><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notesSlide" Target="../notesSlides/notesSlide24.xml"/><Relationship Id="rId1" Type="http://schemas.openxmlformats.org/officeDocument/2006/relationships/slideLayout" Target="../slideLayouts/slideLayout52.xml"/></Relationships>
</file>

<file path=ppt/slides/_rels/slide26.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notesSlide" Target="../notesSlides/notesSlide25.xml"/><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slide" Target="slide27.xml"/></Relationships>
</file>

<file path=ppt/slides/_rels/slide28.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notesSlide" Target="../notesSlides/notesSlide27.xml"/><Relationship Id="rId1" Type="http://schemas.openxmlformats.org/officeDocument/2006/relationships/slideLayout" Target="../slideLayouts/slideLayout26.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3.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3.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hyperlink" Target="http://www.youtube.com/watch?v=-QUphgFZE3s" TargetMode="External"/></Relationships>
</file>

<file path=ppt/slides/_rels/slide5.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hyperlink" Target="http://www.youtube.com/watch?v=nJ8Za69w0uA" TargetMode="External"/></Relationships>
</file>

<file path=ppt/slides/_rels/slide6.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278;p57">
            <a:extLst>
              <a:ext uri="{FF2B5EF4-FFF2-40B4-BE49-F238E27FC236}">
                <a16:creationId xmlns:a16="http://schemas.microsoft.com/office/drawing/2014/main" id="{B3594978-3CBC-8DFB-383B-34AF4CAE9BDE}"/>
              </a:ext>
            </a:extLst>
          </p:cNvPr>
          <p:cNvSpPr txBox="1">
            <a:spLocks/>
          </p:cNvSpPr>
          <p:nvPr/>
        </p:nvSpPr>
        <p:spPr>
          <a:xfrm>
            <a:off x="363537" y="482136"/>
            <a:ext cx="8416925" cy="493712"/>
          </a:xfrm>
          <a:prstGeom prst="rect">
            <a:avLst/>
          </a:prstGeom>
          <a:noFill/>
          <a:ln>
            <a:noFill/>
          </a:ln>
        </p:spPr>
        <p:txBody>
          <a:bodyPr spcFirstLastPara="1" wrap="square" lIns="91425" tIns="45700" rIns="91425" bIns="45700" anchor="b"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600"/>
              <a:buFont typeface="Calibri"/>
              <a:buNone/>
              <a:defRPr sz="2600" b="1" i="0" u="none" strike="noStrike" cap="none">
                <a:solidFill>
                  <a:schemeClr val="accen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a:solidFill>
                  <a:schemeClr val="lt1"/>
                </a:solidFill>
              </a:rPr>
              <a:t>Exploring Precision Medicine</a:t>
            </a:r>
            <a:endParaRPr lang="en-US" dirty="0">
              <a:solidFill>
                <a:schemeClr val="lt1"/>
              </a:solidFill>
            </a:endParaRPr>
          </a:p>
        </p:txBody>
      </p:sp>
      <p:sp>
        <p:nvSpPr>
          <p:cNvPr id="9" name="Google Shape;279;p57">
            <a:extLst>
              <a:ext uri="{FF2B5EF4-FFF2-40B4-BE49-F238E27FC236}">
                <a16:creationId xmlns:a16="http://schemas.microsoft.com/office/drawing/2014/main" id="{4EE8734C-A573-FCD9-A1D4-0DF97A5967CA}"/>
              </a:ext>
            </a:extLst>
          </p:cNvPr>
          <p:cNvSpPr txBox="1">
            <a:spLocks/>
          </p:cNvSpPr>
          <p:nvPr/>
        </p:nvSpPr>
        <p:spPr>
          <a:xfrm>
            <a:off x="309489" y="1014412"/>
            <a:ext cx="8416925" cy="311467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54330" algn="l" rtl="0">
              <a:lnSpc>
                <a:spcPct val="100000"/>
              </a:lnSpc>
              <a:spcBef>
                <a:spcPts val="600"/>
              </a:spcBef>
              <a:spcAft>
                <a:spcPts val="0"/>
              </a:spcAft>
              <a:buClr>
                <a:schemeClr val="accent1"/>
              </a:buClr>
              <a:buSzPts val="1980"/>
              <a:buFont typeface="Arial"/>
              <a:buChar char="•"/>
              <a:defRPr sz="2200" b="1" i="0" u="none" strike="noStrike" cap="none">
                <a:solidFill>
                  <a:schemeClr val="dk1"/>
                </a:solidFill>
                <a:latin typeface="Arial"/>
                <a:ea typeface="Arial"/>
                <a:cs typeface="Arial"/>
                <a:sym typeface="Arial"/>
              </a:defRPr>
            </a:lvl1pPr>
            <a:lvl2pPr marL="914400" marR="0" lvl="1" indent="-342900" algn="l" rtl="0">
              <a:lnSpc>
                <a:spcPct val="100000"/>
              </a:lnSpc>
              <a:spcBef>
                <a:spcPts val="400"/>
              </a:spcBef>
              <a:spcAft>
                <a:spcPts val="0"/>
              </a:spcAft>
              <a:buClr>
                <a:schemeClr val="accent1"/>
              </a:buClr>
              <a:buSzPts val="1800"/>
              <a:buFont typeface="Arial"/>
              <a:buChar char="–"/>
              <a:defRPr sz="2000" b="1" i="0" u="none" strike="noStrike" cap="none">
                <a:solidFill>
                  <a:schemeClr val="dk1"/>
                </a:solidFill>
                <a:latin typeface="Arial"/>
                <a:ea typeface="Arial"/>
                <a:cs typeface="Arial"/>
                <a:sym typeface="Arial"/>
              </a:defRPr>
            </a:lvl2pPr>
            <a:lvl3pPr marL="1371600" marR="0" lvl="2" indent="-331469" algn="l" rtl="0">
              <a:lnSpc>
                <a:spcPct val="100000"/>
              </a:lnSpc>
              <a:spcBef>
                <a:spcPts val="400"/>
              </a:spcBef>
              <a:spcAft>
                <a:spcPts val="0"/>
              </a:spcAft>
              <a:buClr>
                <a:schemeClr val="accent1"/>
              </a:buClr>
              <a:buSzPts val="1620"/>
              <a:buFont typeface="Arial"/>
              <a:buChar char="•"/>
              <a:defRPr sz="1800" b="1" i="0" u="none" strike="noStrike" cap="none">
                <a:solidFill>
                  <a:schemeClr val="dk1"/>
                </a:solidFill>
                <a:latin typeface="Arial"/>
                <a:ea typeface="Arial"/>
                <a:cs typeface="Arial"/>
                <a:sym typeface="Arial"/>
              </a:defRPr>
            </a:lvl3pPr>
            <a:lvl4pPr marL="1828800" marR="0" lvl="3" indent="-320039" algn="l" rtl="0">
              <a:lnSpc>
                <a:spcPct val="100000"/>
              </a:lnSpc>
              <a:spcBef>
                <a:spcPts val="300"/>
              </a:spcBef>
              <a:spcAft>
                <a:spcPts val="0"/>
              </a:spcAft>
              <a:buClr>
                <a:schemeClr val="accent1"/>
              </a:buClr>
              <a:buSzPts val="1440"/>
              <a:buFont typeface="Arial"/>
              <a:buChar char="–"/>
              <a:defRPr sz="1600" b="1" i="0" u="none" strike="noStrike" cap="none">
                <a:solidFill>
                  <a:schemeClr val="dk1"/>
                </a:solidFill>
                <a:latin typeface="Arial"/>
                <a:ea typeface="Arial"/>
                <a:cs typeface="Arial"/>
                <a:sym typeface="Arial"/>
              </a:defRPr>
            </a:lvl4pPr>
            <a:lvl5pPr marL="2286000" marR="0" lvl="4" indent="-308610" algn="l" rtl="0">
              <a:lnSpc>
                <a:spcPct val="100000"/>
              </a:lnSpc>
              <a:spcBef>
                <a:spcPts val="300"/>
              </a:spcBef>
              <a:spcAft>
                <a:spcPts val="0"/>
              </a:spcAft>
              <a:buClr>
                <a:schemeClr val="accent1"/>
              </a:buClr>
              <a:buSzPts val="1260"/>
              <a:buFont typeface="Arial"/>
              <a:buChar char="•"/>
              <a:defRPr sz="1400" b="1" i="0" u="none" strike="noStrike" cap="none">
                <a:solidFill>
                  <a:schemeClr val="dk1"/>
                </a:solidFill>
                <a:latin typeface="Arial"/>
                <a:ea typeface="Arial"/>
                <a:cs typeface="Arial"/>
                <a:sym typeface="Arial"/>
              </a:defRPr>
            </a:lvl5pPr>
            <a:lvl6pPr marL="2743200" marR="0" lvl="5" indent="-228600" algn="l" rtl="0">
              <a:lnSpc>
                <a:spcPct val="90000"/>
              </a:lnSpc>
              <a:spcBef>
                <a:spcPts val="156"/>
              </a:spcBef>
              <a:spcAft>
                <a:spcPts val="0"/>
              </a:spcAft>
              <a:buClr>
                <a:schemeClr val="dk1"/>
              </a:buClr>
              <a:buSzPts val="563"/>
              <a:buFont typeface="Arial"/>
              <a:buNone/>
              <a:defRPr sz="563" b="0" i="0" u="none" strike="noStrike" cap="none">
                <a:solidFill>
                  <a:schemeClr val="dk1"/>
                </a:solidFill>
                <a:latin typeface="Arial"/>
                <a:ea typeface="Arial"/>
                <a:cs typeface="Arial"/>
                <a:sym typeface="Arial"/>
              </a:defRPr>
            </a:lvl6pPr>
            <a:lvl7pPr marL="3200400" marR="0" lvl="6" indent="-264350" algn="l" rtl="0">
              <a:lnSpc>
                <a:spcPct val="90000"/>
              </a:lnSpc>
              <a:spcBef>
                <a:spcPts val="156"/>
              </a:spcBef>
              <a:spcAft>
                <a:spcPts val="0"/>
              </a:spcAft>
              <a:buClr>
                <a:schemeClr val="dk1"/>
              </a:buClr>
              <a:buSzPts val="563"/>
              <a:buFont typeface="Arial"/>
              <a:buChar char="•"/>
              <a:defRPr sz="563" b="0" i="0" u="none" strike="noStrike" cap="none">
                <a:solidFill>
                  <a:schemeClr val="dk1"/>
                </a:solidFill>
                <a:latin typeface="Arial"/>
                <a:ea typeface="Arial"/>
                <a:cs typeface="Arial"/>
                <a:sym typeface="Arial"/>
              </a:defRPr>
            </a:lvl7pPr>
            <a:lvl8pPr marL="3657600" marR="0" lvl="7" indent="-264350" algn="l" rtl="0">
              <a:lnSpc>
                <a:spcPct val="90000"/>
              </a:lnSpc>
              <a:spcBef>
                <a:spcPts val="156"/>
              </a:spcBef>
              <a:spcAft>
                <a:spcPts val="0"/>
              </a:spcAft>
              <a:buClr>
                <a:schemeClr val="dk1"/>
              </a:buClr>
              <a:buSzPts val="563"/>
              <a:buFont typeface="Arial"/>
              <a:buChar char="•"/>
              <a:defRPr sz="563" b="0" i="0" u="none" strike="noStrike" cap="none">
                <a:solidFill>
                  <a:schemeClr val="dk1"/>
                </a:solidFill>
                <a:latin typeface="Arial"/>
                <a:ea typeface="Arial"/>
                <a:cs typeface="Arial"/>
                <a:sym typeface="Arial"/>
              </a:defRPr>
            </a:lvl8pPr>
            <a:lvl9pPr marL="4114800" marR="0" lvl="8" indent="-264350" algn="l" rtl="0">
              <a:lnSpc>
                <a:spcPct val="90000"/>
              </a:lnSpc>
              <a:spcBef>
                <a:spcPts val="156"/>
              </a:spcBef>
              <a:spcAft>
                <a:spcPts val="0"/>
              </a:spcAft>
              <a:buClr>
                <a:schemeClr val="dk1"/>
              </a:buClr>
              <a:buSzPts val="563"/>
              <a:buFont typeface="Arial"/>
              <a:buChar char="•"/>
              <a:defRPr sz="563" b="0" i="0" u="none" strike="noStrike" cap="none">
                <a:solidFill>
                  <a:schemeClr val="dk1"/>
                </a:solidFill>
                <a:latin typeface="Arial"/>
                <a:ea typeface="Arial"/>
                <a:cs typeface="Arial"/>
                <a:sym typeface="Arial"/>
              </a:defRPr>
            </a:lvl9pPr>
          </a:lstStyle>
          <a:p>
            <a:pPr>
              <a:buClr>
                <a:schemeClr val="bg1"/>
              </a:buClr>
            </a:pPr>
            <a:r>
              <a:rPr lang="en-US">
                <a:solidFill>
                  <a:schemeClr val="bg1"/>
                </a:solidFill>
                <a:latin typeface="Calibri" panose="020F0502020204030204" pitchFamily="34" charset="0"/>
                <a:ea typeface="Calibri" panose="020F0502020204030204" pitchFamily="34" charset="0"/>
                <a:cs typeface="Calibri" panose="020F0502020204030204" pitchFamily="34" charset="0"/>
              </a:rPr>
              <a:t>Chapter 1: What’s the Right Medicine?</a:t>
            </a:r>
          </a:p>
          <a:p>
            <a:pPr>
              <a:spcBef>
                <a:spcPts val="0"/>
              </a:spcBef>
              <a:buClr>
                <a:schemeClr val="tx2">
                  <a:lumMod val="40000"/>
                  <a:lumOff val="60000"/>
                </a:schemeClr>
              </a:buClr>
            </a:pPr>
            <a:r>
              <a:rPr lang="en-US">
                <a:solidFill>
                  <a:schemeClr val="tx2">
                    <a:lumMod val="40000"/>
                    <a:lumOff val="60000"/>
                  </a:schemeClr>
                </a:solidFill>
                <a:latin typeface="Calibri" panose="020F0502020204030204" pitchFamily="34" charset="0"/>
                <a:ea typeface="Calibri" panose="020F0502020204030204" pitchFamily="34" charset="0"/>
                <a:cs typeface="Calibri" panose="020F0502020204030204" pitchFamily="34" charset="0"/>
              </a:rPr>
              <a:t>Chapter 2: Is My Sense of Taste Controlled by My Genes?</a:t>
            </a:r>
          </a:p>
          <a:p>
            <a:pPr>
              <a:spcBef>
                <a:spcPts val="0"/>
              </a:spcBef>
              <a:buClr>
                <a:schemeClr val="bg1"/>
              </a:buClr>
            </a:pPr>
            <a:r>
              <a:rPr lang="en-US">
                <a:solidFill>
                  <a:schemeClr val="bg1"/>
                </a:solidFill>
                <a:latin typeface="Calibri" panose="020F0502020204030204" pitchFamily="34" charset="0"/>
                <a:ea typeface="Calibri" panose="020F0502020204030204" pitchFamily="34" charset="0"/>
                <a:cs typeface="Calibri" panose="020F0502020204030204" pitchFamily="34" charset="0"/>
              </a:rPr>
              <a:t>Chapter 3: Exploring Our DNA</a:t>
            </a:r>
          </a:p>
          <a:p>
            <a:pPr>
              <a:spcBef>
                <a:spcPts val="0"/>
              </a:spcBef>
              <a:buClr>
                <a:schemeClr val="bg1"/>
              </a:buClr>
            </a:pPr>
            <a:r>
              <a:rPr lang="en-US">
                <a:solidFill>
                  <a:schemeClr val="bg1"/>
                </a:solidFill>
                <a:latin typeface="Calibri" panose="020F0502020204030204" pitchFamily="34" charset="0"/>
                <a:ea typeface="Calibri" panose="020F0502020204030204" pitchFamily="34" charset="0"/>
                <a:cs typeface="Calibri" panose="020F0502020204030204" pitchFamily="34" charset="0"/>
              </a:rPr>
              <a:t>Chapter 4: How Is DNA Sequenced, and What Can We Learn?</a:t>
            </a:r>
          </a:p>
          <a:p>
            <a:pPr>
              <a:spcBef>
                <a:spcPts val="0"/>
              </a:spcBef>
              <a:buClr>
                <a:schemeClr val="bg1"/>
              </a:buClr>
            </a:pPr>
            <a:r>
              <a:rPr lang="en-US">
                <a:solidFill>
                  <a:schemeClr val="bg1"/>
                </a:solidFill>
                <a:latin typeface="Calibri" panose="020F0502020204030204" pitchFamily="34" charset="0"/>
                <a:ea typeface="Calibri" panose="020F0502020204030204" pitchFamily="34" charset="0"/>
                <a:cs typeface="Calibri" panose="020F0502020204030204" pitchFamily="34" charset="0"/>
              </a:rPr>
              <a:t>Chapter 5: Restriction Enzyme Digestion of TAS2R38 PCR Products</a:t>
            </a:r>
          </a:p>
          <a:p>
            <a:pPr>
              <a:spcBef>
                <a:spcPts val="0"/>
              </a:spcBef>
              <a:buClr>
                <a:schemeClr val="bg1"/>
              </a:buClr>
            </a:pPr>
            <a:r>
              <a:rPr lang="en-US">
                <a:solidFill>
                  <a:schemeClr val="bg1"/>
                </a:solidFill>
                <a:latin typeface="Calibri" panose="020F0502020204030204" pitchFamily="34" charset="0"/>
                <a:ea typeface="Calibri" panose="020F0502020204030204" pitchFamily="34" charset="0"/>
                <a:cs typeface="Calibri" panose="020F0502020204030204" pitchFamily="34" charset="0"/>
              </a:rPr>
              <a:t>Chapter 6: Gel Electrophoresis and Genotyping</a:t>
            </a:r>
          </a:p>
          <a:p>
            <a:pPr>
              <a:spcBef>
                <a:spcPts val="0"/>
              </a:spcBef>
              <a:buClr>
                <a:schemeClr val="bg1"/>
              </a:buClr>
            </a:pPr>
            <a:r>
              <a:rPr lang="en-US">
                <a:solidFill>
                  <a:schemeClr val="bg1"/>
                </a:solidFill>
                <a:latin typeface="Calibri" panose="020F0502020204030204" pitchFamily="34" charset="0"/>
                <a:ea typeface="Calibri" panose="020F0502020204030204" pitchFamily="34" charset="0"/>
                <a:cs typeface="Calibri" panose="020F0502020204030204" pitchFamily="34" charset="0"/>
              </a:rPr>
              <a:t>Chapter 7: SNPs and Drug Metabolism</a:t>
            </a:r>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55619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2" name="Google Shape;352;p66"/>
          <p:cNvSpPr txBox="1"/>
          <p:nvPr/>
        </p:nvSpPr>
        <p:spPr>
          <a:xfrm>
            <a:off x="5544050" y="2317800"/>
            <a:ext cx="3000000" cy="5539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dirty="0">
                <a:solidFill>
                  <a:schemeClr val="lt1"/>
                </a:solidFill>
                <a:latin typeface="Calibri"/>
                <a:ea typeface="Calibri"/>
                <a:cs typeface="Calibri"/>
                <a:sym typeface="Calibri"/>
              </a:rPr>
              <a:t>Celery</a:t>
            </a:r>
            <a:endParaRPr sz="2400" b="1" dirty="0">
              <a:solidFill>
                <a:schemeClr val="dk1"/>
              </a:solidFill>
              <a:latin typeface="Calibri" panose="020F0502020204030204" pitchFamily="34" charset="0"/>
              <a:ea typeface="Calibri" panose="020F0502020204030204" pitchFamily="34" charset="0"/>
              <a:cs typeface="Calibri" panose="020F0502020204030204" pitchFamily="34" charset="0"/>
            </a:endParaRPr>
          </a:p>
        </p:txBody>
      </p:sp>
      <p:pic>
        <p:nvPicPr>
          <p:cNvPr id="353" name="Google Shape;353;p66"/>
          <p:cNvPicPr preferRelativeResize="0"/>
          <p:nvPr/>
        </p:nvPicPr>
        <p:blipFill>
          <a:blip r:embed="rId3">
            <a:alphaModFix/>
          </a:blip>
          <a:stretch>
            <a:fillRect/>
          </a:stretch>
        </p:blipFill>
        <p:spPr>
          <a:xfrm>
            <a:off x="400925" y="1093200"/>
            <a:ext cx="4915599" cy="3079499"/>
          </a:xfrm>
          <a:prstGeom prst="rect">
            <a:avLst/>
          </a:prstGeom>
          <a:noFill/>
          <a:ln>
            <a:noFill/>
          </a:ln>
        </p:spPr>
      </p:pic>
      <p:pic>
        <p:nvPicPr>
          <p:cNvPr id="354" name="Google Shape;354;p66"/>
          <p:cNvPicPr preferRelativeResize="0"/>
          <p:nvPr/>
        </p:nvPicPr>
        <p:blipFill>
          <a:blip r:embed="rId4">
            <a:alphaModFix/>
          </a:blip>
          <a:stretch>
            <a:fillRect/>
          </a:stretch>
        </p:blipFill>
        <p:spPr>
          <a:xfrm>
            <a:off x="675126" y="897003"/>
            <a:ext cx="4062851" cy="4084723"/>
          </a:xfrm>
          <a:prstGeom prst="rect">
            <a:avLst/>
          </a:prstGeom>
          <a:noFill/>
          <a:ln>
            <a:noFill/>
          </a:ln>
        </p:spPr>
      </p:pic>
      <p:sp>
        <p:nvSpPr>
          <p:cNvPr id="2" name="Google Shape;389;p70">
            <a:extLst>
              <a:ext uri="{FF2B5EF4-FFF2-40B4-BE49-F238E27FC236}">
                <a16:creationId xmlns:a16="http://schemas.microsoft.com/office/drawing/2014/main" id="{F39DEE7F-A8C7-7F73-6BD0-189F071A2A21}"/>
              </a:ext>
            </a:extLst>
          </p:cNvPr>
          <p:cNvSpPr txBox="1"/>
          <p:nvPr/>
        </p:nvSpPr>
        <p:spPr>
          <a:xfrm>
            <a:off x="365760" y="374904"/>
            <a:ext cx="88323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accent1"/>
              </a:buClr>
              <a:buSzPts val="2600"/>
              <a:buFont typeface="Calibri"/>
              <a:buNone/>
            </a:pPr>
            <a:r>
              <a:rPr lang="en" sz="2600" b="1" dirty="0">
                <a:solidFill>
                  <a:schemeClr val="lt1"/>
                </a:solidFill>
                <a:latin typeface="Calibri"/>
                <a:ea typeface="Calibri"/>
                <a:cs typeface="Calibri"/>
                <a:sym typeface="Calibri"/>
              </a:rPr>
              <a:t>My bitterness ratings, continued</a:t>
            </a:r>
            <a:endParaRPr sz="2600" b="1" i="0" u="none" strike="noStrike" cap="none" dirty="0">
              <a:solidFill>
                <a:schemeClr val="lt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1" name="Google Shape;361;p67"/>
          <p:cNvSpPr txBox="1"/>
          <p:nvPr/>
        </p:nvSpPr>
        <p:spPr>
          <a:xfrm>
            <a:off x="441889" y="1279312"/>
            <a:ext cx="2562900" cy="1990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latin typeface="Calibri" panose="020F0502020204030204" pitchFamily="34" charset="0"/>
                <a:ea typeface="Calibri" panose="020F0502020204030204" pitchFamily="34" charset="0"/>
                <a:cs typeface="Calibri" panose="020F0502020204030204" pitchFamily="34" charset="0"/>
              </a:rPr>
              <a:t> </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362" name="Google Shape;362;p67"/>
          <p:cNvSpPr txBox="1"/>
          <p:nvPr/>
        </p:nvSpPr>
        <p:spPr>
          <a:xfrm>
            <a:off x="5544050" y="2317800"/>
            <a:ext cx="3000000" cy="5539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dirty="0">
                <a:solidFill>
                  <a:schemeClr val="lt1"/>
                </a:solidFill>
                <a:latin typeface="Calibri"/>
                <a:ea typeface="Calibri"/>
                <a:cs typeface="Calibri"/>
                <a:sym typeface="Calibri"/>
              </a:rPr>
              <a:t>Pears</a:t>
            </a:r>
            <a:endParaRPr sz="2400" b="1" dirty="0">
              <a:solidFill>
                <a:schemeClr val="dk1"/>
              </a:solidFill>
              <a:latin typeface="Calibri" panose="020F0502020204030204" pitchFamily="34" charset="0"/>
              <a:ea typeface="Calibri" panose="020F0502020204030204" pitchFamily="34" charset="0"/>
              <a:cs typeface="Calibri" panose="020F0502020204030204" pitchFamily="34" charset="0"/>
            </a:endParaRPr>
          </a:p>
        </p:txBody>
      </p:sp>
      <p:pic>
        <p:nvPicPr>
          <p:cNvPr id="363" name="Google Shape;363;p67"/>
          <p:cNvPicPr preferRelativeResize="0"/>
          <p:nvPr/>
        </p:nvPicPr>
        <p:blipFill>
          <a:blip r:embed="rId3">
            <a:alphaModFix/>
          </a:blip>
          <a:stretch>
            <a:fillRect/>
          </a:stretch>
        </p:blipFill>
        <p:spPr>
          <a:xfrm>
            <a:off x="400925" y="1093200"/>
            <a:ext cx="4915599" cy="3079499"/>
          </a:xfrm>
          <a:prstGeom prst="rect">
            <a:avLst/>
          </a:prstGeom>
          <a:noFill/>
          <a:ln>
            <a:noFill/>
          </a:ln>
        </p:spPr>
      </p:pic>
      <p:pic>
        <p:nvPicPr>
          <p:cNvPr id="364" name="Google Shape;364;p67"/>
          <p:cNvPicPr preferRelativeResize="0"/>
          <p:nvPr/>
        </p:nvPicPr>
        <p:blipFill>
          <a:blip r:embed="rId4">
            <a:alphaModFix/>
          </a:blip>
          <a:stretch>
            <a:fillRect/>
          </a:stretch>
        </p:blipFill>
        <p:spPr>
          <a:xfrm>
            <a:off x="1271450" y="1347450"/>
            <a:ext cx="3072675" cy="2694874"/>
          </a:xfrm>
          <a:prstGeom prst="rect">
            <a:avLst/>
          </a:prstGeom>
          <a:noFill/>
          <a:ln>
            <a:noFill/>
          </a:ln>
        </p:spPr>
      </p:pic>
      <p:sp>
        <p:nvSpPr>
          <p:cNvPr id="2" name="Google Shape;389;p70">
            <a:extLst>
              <a:ext uri="{FF2B5EF4-FFF2-40B4-BE49-F238E27FC236}">
                <a16:creationId xmlns:a16="http://schemas.microsoft.com/office/drawing/2014/main" id="{8A027025-CD91-207E-0E87-4B0566FF587E}"/>
              </a:ext>
            </a:extLst>
          </p:cNvPr>
          <p:cNvSpPr txBox="1"/>
          <p:nvPr/>
        </p:nvSpPr>
        <p:spPr>
          <a:xfrm>
            <a:off x="365760" y="374904"/>
            <a:ext cx="88323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accent1"/>
              </a:buClr>
              <a:buSzPts val="2600"/>
              <a:buFont typeface="Calibri"/>
              <a:buNone/>
            </a:pPr>
            <a:r>
              <a:rPr lang="en" sz="2600" b="1" dirty="0">
                <a:solidFill>
                  <a:schemeClr val="lt1"/>
                </a:solidFill>
                <a:latin typeface="Calibri"/>
                <a:ea typeface="Calibri"/>
                <a:cs typeface="Calibri"/>
                <a:sym typeface="Calibri"/>
              </a:rPr>
              <a:t>My bitterness ratings, continued</a:t>
            </a:r>
            <a:endParaRPr sz="2600" b="1" i="0" u="none" strike="noStrike" cap="none" dirty="0">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1" name="Google Shape;371;p68"/>
          <p:cNvSpPr txBox="1"/>
          <p:nvPr/>
        </p:nvSpPr>
        <p:spPr>
          <a:xfrm>
            <a:off x="5544050" y="2317800"/>
            <a:ext cx="3000000" cy="5539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dirty="0">
                <a:solidFill>
                  <a:schemeClr val="lt1"/>
                </a:solidFill>
                <a:latin typeface="Calibri"/>
                <a:ea typeface="Calibri"/>
                <a:cs typeface="Calibri"/>
                <a:sym typeface="Calibri"/>
              </a:rPr>
              <a:t>Carrots</a:t>
            </a:r>
            <a:endParaRPr sz="2400" b="1" dirty="0">
              <a:solidFill>
                <a:schemeClr val="dk1"/>
              </a:solidFill>
              <a:latin typeface="Calibri" panose="020F0502020204030204" pitchFamily="34" charset="0"/>
              <a:ea typeface="Calibri" panose="020F0502020204030204" pitchFamily="34" charset="0"/>
              <a:cs typeface="Calibri" panose="020F0502020204030204" pitchFamily="34" charset="0"/>
            </a:endParaRPr>
          </a:p>
        </p:txBody>
      </p:sp>
      <p:sp>
        <p:nvSpPr>
          <p:cNvPr id="372" name="Google Shape;372;p68"/>
          <p:cNvSpPr txBox="1"/>
          <p:nvPr/>
        </p:nvSpPr>
        <p:spPr>
          <a:xfrm>
            <a:off x="304800" y="30480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latin typeface="Calibri" panose="020F0502020204030204" pitchFamily="34" charset="0"/>
                <a:ea typeface="Calibri" panose="020F0502020204030204" pitchFamily="34" charset="0"/>
                <a:cs typeface="Calibri" panose="020F0502020204030204" pitchFamily="34" charset="0"/>
              </a:rPr>
              <a:t> </a:t>
            </a:r>
            <a:endParaRPr dirty="0">
              <a:latin typeface="Calibri" panose="020F0502020204030204" pitchFamily="34" charset="0"/>
              <a:ea typeface="Calibri" panose="020F0502020204030204" pitchFamily="34" charset="0"/>
              <a:cs typeface="Calibri" panose="020F0502020204030204" pitchFamily="34" charset="0"/>
            </a:endParaRPr>
          </a:p>
        </p:txBody>
      </p:sp>
      <p:pic>
        <p:nvPicPr>
          <p:cNvPr id="373" name="Google Shape;373;p68"/>
          <p:cNvPicPr preferRelativeResize="0"/>
          <p:nvPr/>
        </p:nvPicPr>
        <p:blipFill>
          <a:blip r:embed="rId3">
            <a:alphaModFix/>
          </a:blip>
          <a:stretch>
            <a:fillRect/>
          </a:stretch>
        </p:blipFill>
        <p:spPr>
          <a:xfrm>
            <a:off x="400925" y="1093200"/>
            <a:ext cx="4915599" cy="3079499"/>
          </a:xfrm>
          <a:prstGeom prst="rect">
            <a:avLst/>
          </a:prstGeom>
          <a:noFill/>
          <a:ln>
            <a:noFill/>
          </a:ln>
        </p:spPr>
      </p:pic>
      <p:pic>
        <p:nvPicPr>
          <p:cNvPr id="374" name="Google Shape;374;p68"/>
          <p:cNvPicPr preferRelativeResize="0"/>
          <p:nvPr/>
        </p:nvPicPr>
        <p:blipFill>
          <a:blip r:embed="rId4">
            <a:alphaModFix/>
          </a:blip>
          <a:stretch>
            <a:fillRect/>
          </a:stretch>
        </p:blipFill>
        <p:spPr>
          <a:xfrm>
            <a:off x="690150" y="1481240"/>
            <a:ext cx="4527576" cy="2379300"/>
          </a:xfrm>
          <a:prstGeom prst="rect">
            <a:avLst/>
          </a:prstGeom>
          <a:noFill/>
          <a:ln>
            <a:noFill/>
          </a:ln>
        </p:spPr>
      </p:pic>
      <p:sp>
        <p:nvSpPr>
          <p:cNvPr id="2" name="Google Shape;389;p70">
            <a:extLst>
              <a:ext uri="{FF2B5EF4-FFF2-40B4-BE49-F238E27FC236}">
                <a16:creationId xmlns:a16="http://schemas.microsoft.com/office/drawing/2014/main" id="{2F7F3296-E6BC-8979-B669-1B56844BFB68}"/>
              </a:ext>
            </a:extLst>
          </p:cNvPr>
          <p:cNvSpPr txBox="1"/>
          <p:nvPr/>
        </p:nvSpPr>
        <p:spPr>
          <a:xfrm>
            <a:off x="365760" y="374904"/>
            <a:ext cx="88323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accent1"/>
              </a:buClr>
              <a:buSzPts val="2600"/>
              <a:buFont typeface="Calibri"/>
              <a:buNone/>
            </a:pPr>
            <a:r>
              <a:rPr lang="en" sz="2600" b="1" dirty="0">
                <a:solidFill>
                  <a:schemeClr val="lt1"/>
                </a:solidFill>
                <a:latin typeface="Calibri"/>
                <a:ea typeface="Calibri"/>
                <a:cs typeface="Calibri"/>
                <a:sym typeface="Calibri"/>
              </a:rPr>
              <a:t>My bitterness ratings, continued</a:t>
            </a:r>
            <a:endParaRPr sz="2600" b="1" i="0" u="none" strike="noStrike" cap="none" dirty="0">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1" name="Google Shape;381;p69"/>
          <p:cNvSpPr txBox="1"/>
          <p:nvPr/>
        </p:nvSpPr>
        <p:spPr>
          <a:xfrm>
            <a:off x="5544050" y="2317800"/>
            <a:ext cx="3000000" cy="5539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dirty="0">
                <a:solidFill>
                  <a:schemeClr val="lt1"/>
                </a:solidFill>
                <a:latin typeface="Calibri"/>
                <a:ea typeface="Calibri"/>
                <a:cs typeface="Calibri"/>
                <a:sym typeface="Calibri"/>
              </a:rPr>
              <a:t>Kohlrabi</a:t>
            </a:r>
            <a:endParaRPr sz="2400" b="1" dirty="0">
              <a:solidFill>
                <a:schemeClr val="dk1"/>
              </a:solidFill>
              <a:latin typeface="Calibri" panose="020F0502020204030204" pitchFamily="34" charset="0"/>
              <a:ea typeface="Calibri" panose="020F0502020204030204" pitchFamily="34" charset="0"/>
              <a:cs typeface="Calibri" panose="020F0502020204030204" pitchFamily="34" charset="0"/>
            </a:endParaRPr>
          </a:p>
        </p:txBody>
      </p:sp>
      <p:pic>
        <p:nvPicPr>
          <p:cNvPr id="382" name="Google Shape;382;p69"/>
          <p:cNvPicPr preferRelativeResize="0"/>
          <p:nvPr/>
        </p:nvPicPr>
        <p:blipFill>
          <a:blip r:embed="rId3">
            <a:alphaModFix/>
          </a:blip>
          <a:stretch>
            <a:fillRect/>
          </a:stretch>
        </p:blipFill>
        <p:spPr>
          <a:xfrm>
            <a:off x="400925" y="1093200"/>
            <a:ext cx="4915599" cy="3079499"/>
          </a:xfrm>
          <a:prstGeom prst="rect">
            <a:avLst/>
          </a:prstGeom>
          <a:noFill/>
          <a:ln>
            <a:noFill/>
          </a:ln>
        </p:spPr>
      </p:pic>
      <p:pic>
        <p:nvPicPr>
          <p:cNvPr id="383" name="Google Shape;383;p69"/>
          <p:cNvPicPr preferRelativeResize="0"/>
          <p:nvPr/>
        </p:nvPicPr>
        <p:blipFill>
          <a:blip r:embed="rId4">
            <a:alphaModFix/>
          </a:blip>
          <a:stretch>
            <a:fillRect/>
          </a:stretch>
        </p:blipFill>
        <p:spPr>
          <a:xfrm>
            <a:off x="1096587" y="1357725"/>
            <a:ext cx="3524276" cy="2814975"/>
          </a:xfrm>
          <a:prstGeom prst="rect">
            <a:avLst/>
          </a:prstGeom>
          <a:noFill/>
          <a:ln>
            <a:noFill/>
          </a:ln>
        </p:spPr>
      </p:pic>
      <p:sp>
        <p:nvSpPr>
          <p:cNvPr id="2" name="Google Shape;389;p70">
            <a:extLst>
              <a:ext uri="{FF2B5EF4-FFF2-40B4-BE49-F238E27FC236}">
                <a16:creationId xmlns:a16="http://schemas.microsoft.com/office/drawing/2014/main" id="{94930A71-8861-1CE4-B42F-D01E8CC812D4}"/>
              </a:ext>
            </a:extLst>
          </p:cNvPr>
          <p:cNvSpPr txBox="1"/>
          <p:nvPr/>
        </p:nvSpPr>
        <p:spPr>
          <a:xfrm>
            <a:off x="365760" y="374904"/>
            <a:ext cx="88323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accent1"/>
              </a:buClr>
              <a:buSzPts val="2600"/>
              <a:buFont typeface="Calibri"/>
              <a:buNone/>
            </a:pPr>
            <a:r>
              <a:rPr lang="en" sz="2600" b="1" dirty="0">
                <a:solidFill>
                  <a:schemeClr val="lt1"/>
                </a:solidFill>
                <a:latin typeface="Calibri"/>
                <a:ea typeface="Calibri"/>
                <a:cs typeface="Calibri"/>
                <a:sym typeface="Calibri"/>
              </a:rPr>
              <a:t>My bitterness ratings, continued</a:t>
            </a:r>
            <a:endParaRPr sz="2600" b="1" i="0" u="none" strike="noStrike" cap="none" dirty="0">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70"/>
          <p:cNvSpPr txBox="1"/>
          <p:nvPr/>
        </p:nvSpPr>
        <p:spPr>
          <a:xfrm>
            <a:off x="365760" y="374904"/>
            <a:ext cx="88323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accent1"/>
              </a:buClr>
              <a:buSzPts val="2600"/>
              <a:buFont typeface="Calibri"/>
              <a:buNone/>
            </a:pPr>
            <a:r>
              <a:rPr lang="en" sz="2600" b="1" dirty="0">
                <a:solidFill>
                  <a:schemeClr val="lt1"/>
                </a:solidFill>
                <a:latin typeface="Calibri"/>
                <a:ea typeface="Calibri"/>
                <a:cs typeface="Calibri"/>
                <a:sym typeface="Calibri"/>
              </a:rPr>
              <a:t>My bitterness ratings, continued</a:t>
            </a:r>
            <a:endParaRPr sz="2600" b="1" i="0" u="none" strike="noStrike" cap="none" dirty="0">
              <a:solidFill>
                <a:schemeClr val="lt1"/>
              </a:solidFill>
              <a:latin typeface="Calibri"/>
              <a:ea typeface="Calibri"/>
              <a:cs typeface="Calibri"/>
              <a:sym typeface="Calibri"/>
            </a:endParaRPr>
          </a:p>
        </p:txBody>
      </p:sp>
      <p:sp>
        <p:nvSpPr>
          <p:cNvPr id="390" name="Google Shape;390;p70"/>
          <p:cNvSpPr txBox="1"/>
          <p:nvPr/>
        </p:nvSpPr>
        <p:spPr>
          <a:xfrm>
            <a:off x="5544050" y="2317800"/>
            <a:ext cx="3000000" cy="5539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dirty="0">
                <a:solidFill>
                  <a:schemeClr val="lt1"/>
                </a:solidFill>
                <a:latin typeface="Calibri"/>
                <a:ea typeface="Calibri"/>
                <a:cs typeface="Calibri"/>
                <a:sym typeface="Calibri"/>
              </a:rPr>
              <a:t>Brussels Sprouts</a:t>
            </a:r>
            <a:endParaRPr sz="2400" b="1" dirty="0">
              <a:solidFill>
                <a:schemeClr val="dk1"/>
              </a:solidFill>
              <a:latin typeface="Calibri" panose="020F0502020204030204" pitchFamily="34" charset="0"/>
              <a:ea typeface="Calibri" panose="020F0502020204030204" pitchFamily="34" charset="0"/>
              <a:cs typeface="Calibri" panose="020F0502020204030204" pitchFamily="34" charset="0"/>
            </a:endParaRPr>
          </a:p>
        </p:txBody>
      </p:sp>
      <p:pic>
        <p:nvPicPr>
          <p:cNvPr id="391" name="Google Shape;391;p70"/>
          <p:cNvPicPr preferRelativeResize="0"/>
          <p:nvPr/>
        </p:nvPicPr>
        <p:blipFill>
          <a:blip r:embed="rId3">
            <a:alphaModFix/>
          </a:blip>
          <a:stretch>
            <a:fillRect/>
          </a:stretch>
        </p:blipFill>
        <p:spPr>
          <a:xfrm>
            <a:off x="402336" y="1097280"/>
            <a:ext cx="4913151" cy="3008724"/>
          </a:xfrm>
          <a:prstGeom prst="rect">
            <a:avLst/>
          </a:prstGeom>
          <a:noFill/>
          <a:ln>
            <a:noFill/>
          </a:ln>
        </p:spPr>
      </p:pic>
      <p:pic>
        <p:nvPicPr>
          <p:cNvPr id="392" name="Google Shape;392;p70"/>
          <p:cNvPicPr preferRelativeResize="0"/>
          <p:nvPr/>
        </p:nvPicPr>
        <p:blipFill>
          <a:blip r:embed="rId4">
            <a:alphaModFix/>
          </a:blip>
          <a:stretch>
            <a:fillRect/>
          </a:stretch>
        </p:blipFill>
        <p:spPr>
          <a:xfrm>
            <a:off x="1554148" y="1433863"/>
            <a:ext cx="2667948" cy="2013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71"/>
          <p:cNvSpPr txBox="1"/>
          <p:nvPr/>
        </p:nvSpPr>
        <p:spPr>
          <a:xfrm>
            <a:off x="311700" y="176509"/>
            <a:ext cx="88323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accent1"/>
              </a:buClr>
              <a:buSzPts val="2600"/>
              <a:buFont typeface="Calibri"/>
              <a:buNone/>
            </a:pPr>
            <a:r>
              <a:rPr lang="en" sz="2600" b="1" dirty="0">
                <a:solidFill>
                  <a:schemeClr val="lt1"/>
                </a:solidFill>
                <a:latin typeface="Calibri"/>
                <a:ea typeface="Calibri"/>
                <a:cs typeface="Calibri"/>
                <a:sym typeface="Calibri"/>
              </a:rPr>
              <a:t>My bitterness ratings, continued</a:t>
            </a:r>
            <a:endParaRPr sz="2600" b="1" i="0" u="none" strike="noStrike" cap="none" dirty="0">
              <a:solidFill>
                <a:schemeClr val="lt1"/>
              </a:solidFill>
              <a:latin typeface="Calibri"/>
              <a:ea typeface="Calibri"/>
              <a:cs typeface="Calibri"/>
              <a:sym typeface="Calibri"/>
            </a:endParaRPr>
          </a:p>
        </p:txBody>
      </p:sp>
      <p:sp>
        <p:nvSpPr>
          <p:cNvPr id="399" name="Google Shape;399;p71"/>
          <p:cNvSpPr txBox="1"/>
          <p:nvPr/>
        </p:nvSpPr>
        <p:spPr>
          <a:xfrm>
            <a:off x="5544050" y="2317800"/>
            <a:ext cx="3170100" cy="507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lt1"/>
                </a:solidFill>
                <a:latin typeface="Calibri"/>
                <a:ea typeface="Calibri"/>
                <a:cs typeface="Calibri"/>
                <a:sym typeface="Calibri"/>
              </a:rPr>
              <a:t>Bok Choy/Pak Choy</a:t>
            </a:r>
            <a:endParaRPr sz="2400" b="1" dirty="0">
              <a:solidFill>
                <a:schemeClr val="dk1"/>
              </a:solidFill>
              <a:latin typeface="Calibri" panose="020F0502020204030204" pitchFamily="34" charset="0"/>
              <a:ea typeface="Calibri" panose="020F0502020204030204" pitchFamily="34" charset="0"/>
              <a:cs typeface="Calibri" panose="020F0502020204030204" pitchFamily="34" charset="0"/>
            </a:endParaRPr>
          </a:p>
        </p:txBody>
      </p:sp>
      <p:pic>
        <p:nvPicPr>
          <p:cNvPr id="400" name="Google Shape;400;p71"/>
          <p:cNvPicPr preferRelativeResize="0"/>
          <p:nvPr/>
        </p:nvPicPr>
        <p:blipFill>
          <a:blip r:embed="rId3">
            <a:alphaModFix/>
          </a:blip>
          <a:stretch>
            <a:fillRect/>
          </a:stretch>
        </p:blipFill>
        <p:spPr>
          <a:xfrm>
            <a:off x="400925" y="1093200"/>
            <a:ext cx="4915599" cy="3079499"/>
          </a:xfrm>
          <a:prstGeom prst="rect">
            <a:avLst/>
          </a:prstGeom>
          <a:noFill/>
          <a:ln>
            <a:noFill/>
          </a:ln>
        </p:spPr>
      </p:pic>
      <p:pic>
        <p:nvPicPr>
          <p:cNvPr id="401" name="Google Shape;401;p71"/>
          <p:cNvPicPr preferRelativeResize="0"/>
          <p:nvPr/>
        </p:nvPicPr>
        <p:blipFill>
          <a:blip r:embed="rId4">
            <a:alphaModFix/>
          </a:blip>
          <a:stretch>
            <a:fillRect/>
          </a:stretch>
        </p:blipFill>
        <p:spPr>
          <a:xfrm>
            <a:off x="1065975" y="1450264"/>
            <a:ext cx="3436426" cy="25041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72"/>
          <p:cNvSpPr txBox="1"/>
          <p:nvPr/>
        </p:nvSpPr>
        <p:spPr>
          <a:xfrm>
            <a:off x="311700" y="176509"/>
            <a:ext cx="88323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accent1"/>
              </a:buClr>
              <a:buSzPts val="2600"/>
              <a:buFont typeface="Calibri"/>
              <a:buNone/>
            </a:pPr>
            <a:r>
              <a:rPr lang="en" sz="2600" b="1" dirty="0">
                <a:solidFill>
                  <a:schemeClr val="lt1"/>
                </a:solidFill>
                <a:latin typeface="Calibri"/>
                <a:ea typeface="Calibri"/>
                <a:cs typeface="Calibri"/>
                <a:sym typeface="Calibri"/>
              </a:rPr>
              <a:t>My bitterness ratings, continued</a:t>
            </a:r>
            <a:endParaRPr sz="2600" b="1" i="0" u="none" strike="noStrike" cap="none" dirty="0">
              <a:solidFill>
                <a:schemeClr val="lt1"/>
              </a:solidFill>
              <a:latin typeface="Calibri"/>
              <a:ea typeface="Calibri"/>
              <a:cs typeface="Calibri"/>
              <a:sym typeface="Calibri"/>
            </a:endParaRPr>
          </a:p>
        </p:txBody>
      </p:sp>
      <p:sp>
        <p:nvSpPr>
          <p:cNvPr id="408" name="Google Shape;408;p72"/>
          <p:cNvSpPr txBox="1"/>
          <p:nvPr/>
        </p:nvSpPr>
        <p:spPr>
          <a:xfrm>
            <a:off x="5544050" y="2317800"/>
            <a:ext cx="3000000" cy="5539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dirty="0">
                <a:solidFill>
                  <a:schemeClr val="lt1"/>
                </a:solidFill>
                <a:latin typeface="Calibri"/>
                <a:ea typeface="Calibri"/>
                <a:cs typeface="Calibri"/>
                <a:sym typeface="Calibri"/>
              </a:rPr>
              <a:t>Beans</a:t>
            </a:r>
            <a:endParaRPr sz="2400" b="1" dirty="0">
              <a:solidFill>
                <a:schemeClr val="dk1"/>
              </a:solidFill>
              <a:latin typeface="Calibri" panose="020F0502020204030204" pitchFamily="34" charset="0"/>
              <a:ea typeface="Calibri" panose="020F0502020204030204" pitchFamily="34" charset="0"/>
              <a:cs typeface="Calibri" panose="020F0502020204030204" pitchFamily="34" charset="0"/>
            </a:endParaRPr>
          </a:p>
        </p:txBody>
      </p:sp>
      <p:pic>
        <p:nvPicPr>
          <p:cNvPr id="409" name="Google Shape;409;p72"/>
          <p:cNvPicPr preferRelativeResize="0"/>
          <p:nvPr/>
        </p:nvPicPr>
        <p:blipFill>
          <a:blip r:embed="rId3">
            <a:alphaModFix/>
          </a:blip>
          <a:stretch>
            <a:fillRect/>
          </a:stretch>
        </p:blipFill>
        <p:spPr>
          <a:xfrm>
            <a:off x="400925" y="1093200"/>
            <a:ext cx="4915599" cy="3079499"/>
          </a:xfrm>
          <a:prstGeom prst="rect">
            <a:avLst/>
          </a:prstGeom>
          <a:noFill/>
          <a:ln>
            <a:noFill/>
          </a:ln>
        </p:spPr>
      </p:pic>
      <p:pic>
        <p:nvPicPr>
          <p:cNvPr id="410" name="Google Shape;410;p72"/>
          <p:cNvPicPr preferRelativeResize="0"/>
          <p:nvPr/>
        </p:nvPicPr>
        <p:blipFill>
          <a:blip r:embed="rId4">
            <a:alphaModFix/>
          </a:blip>
          <a:stretch>
            <a:fillRect/>
          </a:stretch>
        </p:blipFill>
        <p:spPr>
          <a:xfrm>
            <a:off x="1104100" y="1426875"/>
            <a:ext cx="3341925" cy="2624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73"/>
          <p:cNvSpPr txBox="1"/>
          <p:nvPr/>
        </p:nvSpPr>
        <p:spPr>
          <a:xfrm>
            <a:off x="311700" y="176509"/>
            <a:ext cx="88323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accent1"/>
              </a:buClr>
              <a:buSzPts val="2600"/>
              <a:buFont typeface="Calibri"/>
              <a:buNone/>
            </a:pPr>
            <a:r>
              <a:rPr lang="en" sz="2600" b="1" dirty="0">
                <a:solidFill>
                  <a:schemeClr val="lt1"/>
                </a:solidFill>
                <a:latin typeface="Calibri"/>
                <a:ea typeface="Calibri"/>
                <a:cs typeface="Calibri"/>
                <a:sym typeface="Calibri"/>
              </a:rPr>
              <a:t>My bitterness ratings, continued</a:t>
            </a:r>
            <a:endParaRPr sz="2600" b="1" i="0" u="none" strike="noStrike" cap="none" dirty="0">
              <a:solidFill>
                <a:schemeClr val="lt1"/>
              </a:solidFill>
              <a:latin typeface="Calibri"/>
              <a:ea typeface="Calibri"/>
              <a:cs typeface="Calibri"/>
              <a:sym typeface="Calibri"/>
            </a:endParaRPr>
          </a:p>
        </p:txBody>
      </p:sp>
      <p:sp>
        <p:nvSpPr>
          <p:cNvPr id="417" name="Google Shape;417;p73"/>
          <p:cNvSpPr txBox="1"/>
          <p:nvPr/>
        </p:nvSpPr>
        <p:spPr>
          <a:xfrm>
            <a:off x="5544050" y="2317800"/>
            <a:ext cx="3000000" cy="5539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dirty="0">
                <a:solidFill>
                  <a:schemeClr val="lt1"/>
                </a:solidFill>
                <a:latin typeface="Calibri"/>
                <a:ea typeface="Calibri"/>
                <a:cs typeface="Calibri"/>
                <a:sym typeface="Calibri"/>
              </a:rPr>
              <a:t>Cabbage</a:t>
            </a:r>
            <a:endParaRPr sz="2400" b="1" dirty="0">
              <a:solidFill>
                <a:schemeClr val="dk1"/>
              </a:solidFill>
              <a:latin typeface="Calibri" panose="020F0502020204030204" pitchFamily="34" charset="0"/>
              <a:ea typeface="Calibri" panose="020F0502020204030204" pitchFamily="34" charset="0"/>
              <a:cs typeface="Calibri" panose="020F0502020204030204" pitchFamily="34" charset="0"/>
            </a:endParaRPr>
          </a:p>
        </p:txBody>
      </p:sp>
      <p:pic>
        <p:nvPicPr>
          <p:cNvPr id="418" name="Google Shape;418;p73"/>
          <p:cNvPicPr preferRelativeResize="0"/>
          <p:nvPr/>
        </p:nvPicPr>
        <p:blipFill>
          <a:blip r:embed="rId3">
            <a:alphaModFix/>
          </a:blip>
          <a:stretch>
            <a:fillRect/>
          </a:stretch>
        </p:blipFill>
        <p:spPr>
          <a:xfrm>
            <a:off x="400925" y="1093200"/>
            <a:ext cx="4915599" cy="3079499"/>
          </a:xfrm>
          <a:prstGeom prst="rect">
            <a:avLst/>
          </a:prstGeom>
          <a:noFill/>
          <a:ln>
            <a:noFill/>
          </a:ln>
        </p:spPr>
      </p:pic>
      <p:pic>
        <p:nvPicPr>
          <p:cNvPr id="419" name="Google Shape;419;p73"/>
          <p:cNvPicPr preferRelativeResize="0"/>
          <p:nvPr/>
        </p:nvPicPr>
        <p:blipFill>
          <a:blip r:embed="rId4">
            <a:alphaModFix/>
          </a:blip>
          <a:stretch>
            <a:fillRect/>
          </a:stretch>
        </p:blipFill>
        <p:spPr>
          <a:xfrm>
            <a:off x="881325" y="1338837"/>
            <a:ext cx="3590325" cy="2727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74"/>
          <p:cNvSpPr txBox="1"/>
          <p:nvPr/>
        </p:nvSpPr>
        <p:spPr>
          <a:xfrm>
            <a:off x="311700" y="176509"/>
            <a:ext cx="88323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accent1"/>
              </a:buClr>
              <a:buSzPts val="2600"/>
              <a:buFont typeface="Calibri"/>
              <a:buNone/>
            </a:pPr>
            <a:r>
              <a:rPr lang="en" sz="2600" b="1" dirty="0">
                <a:solidFill>
                  <a:schemeClr val="lt1"/>
                </a:solidFill>
                <a:latin typeface="Calibri"/>
                <a:ea typeface="Calibri"/>
                <a:cs typeface="Calibri"/>
                <a:sym typeface="Calibri"/>
              </a:rPr>
              <a:t>My bitterness ratings, continued</a:t>
            </a:r>
            <a:endParaRPr sz="2600" b="1" i="0" u="none" strike="noStrike" cap="none" dirty="0">
              <a:solidFill>
                <a:schemeClr val="lt1"/>
              </a:solidFill>
              <a:latin typeface="Calibri"/>
              <a:ea typeface="Calibri"/>
              <a:cs typeface="Calibri"/>
              <a:sym typeface="Calibri"/>
            </a:endParaRPr>
          </a:p>
        </p:txBody>
      </p:sp>
      <p:sp>
        <p:nvSpPr>
          <p:cNvPr id="426" name="Google Shape;426;p74"/>
          <p:cNvSpPr txBox="1"/>
          <p:nvPr/>
        </p:nvSpPr>
        <p:spPr>
          <a:xfrm>
            <a:off x="5544050" y="2317800"/>
            <a:ext cx="3000000" cy="5539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dirty="0">
                <a:solidFill>
                  <a:schemeClr val="lt1"/>
                </a:solidFill>
                <a:latin typeface="Calibri"/>
                <a:ea typeface="Calibri"/>
                <a:cs typeface="Calibri"/>
                <a:sym typeface="Calibri"/>
              </a:rPr>
              <a:t>Peas</a:t>
            </a:r>
            <a:endParaRPr sz="2400" b="1" dirty="0">
              <a:solidFill>
                <a:schemeClr val="dk1"/>
              </a:solidFill>
              <a:latin typeface="Calibri" panose="020F0502020204030204" pitchFamily="34" charset="0"/>
              <a:ea typeface="Calibri" panose="020F0502020204030204" pitchFamily="34" charset="0"/>
              <a:cs typeface="Calibri" panose="020F0502020204030204" pitchFamily="34" charset="0"/>
            </a:endParaRPr>
          </a:p>
        </p:txBody>
      </p:sp>
      <p:pic>
        <p:nvPicPr>
          <p:cNvPr id="427" name="Google Shape;427;p74"/>
          <p:cNvPicPr preferRelativeResize="0"/>
          <p:nvPr/>
        </p:nvPicPr>
        <p:blipFill>
          <a:blip r:embed="rId3">
            <a:alphaModFix/>
          </a:blip>
          <a:stretch>
            <a:fillRect/>
          </a:stretch>
        </p:blipFill>
        <p:spPr>
          <a:xfrm>
            <a:off x="400925" y="1093200"/>
            <a:ext cx="4915599" cy="3079499"/>
          </a:xfrm>
          <a:prstGeom prst="rect">
            <a:avLst/>
          </a:prstGeom>
          <a:noFill/>
          <a:ln>
            <a:noFill/>
          </a:ln>
        </p:spPr>
      </p:pic>
      <p:pic>
        <p:nvPicPr>
          <p:cNvPr id="428" name="Google Shape;428;p74"/>
          <p:cNvPicPr preferRelativeResize="0"/>
          <p:nvPr/>
        </p:nvPicPr>
        <p:blipFill>
          <a:blip r:embed="rId4">
            <a:alphaModFix/>
          </a:blip>
          <a:stretch>
            <a:fillRect/>
          </a:stretch>
        </p:blipFill>
        <p:spPr>
          <a:xfrm>
            <a:off x="141400" y="1702750"/>
            <a:ext cx="4675774" cy="21521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75"/>
          <p:cNvSpPr txBox="1"/>
          <p:nvPr/>
        </p:nvSpPr>
        <p:spPr>
          <a:xfrm>
            <a:off x="311700" y="176509"/>
            <a:ext cx="88323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accent1"/>
              </a:buClr>
              <a:buSzPts val="2600"/>
              <a:buFont typeface="Calibri"/>
              <a:buNone/>
            </a:pPr>
            <a:r>
              <a:rPr lang="en" sz="2600" b="1" dirty="0">
                <a:solidFill>
                  <a:schemeClr val="lt1"/>
                </a:solidFill>
                <a:latin typeface="Calibri"/>
                <a:ea typeface="Calibri"/>
                <a:cs typeface="Calibri"/>
                <a:sym typeface="Calibri"/>
              </a:rPr>
              <a:t>My bitterness ratings, continued</a:t>
            </a:r>
            <a:endParaRPr sz="2600" b="1" i="0" u="none" strike="noStrike" cap="none" dirty="0">
              <a:solidFill>
                <a:schemeClr val="lt1"/>
              </a:solidFill>
              <a:latin typeface="Calibri"/>
              <a:ea typeface="Calibri"/>
              <a:cs typeface="Calibri"/>
              <a:sym typeface="Calibri"/>
            </a:endParaRPr>
          </a:p>
        </p:txBody>
      </p:sp>
      <p:sp>
        <p:nvSpPr>
          <p:cNvPr id="435" name="Google Shape;435;p75"/>
          <p:cNvSpPr txBox="1"/>
          <p:nvPr/>
        </p:nvSpPr>
        <p:spPr>
          <a:xfrm>
            <a:off x="5544050" y="2317800"/>
            <a:ext cx="3000000" cy="5539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dirty="0">
                <a:solidFill>
                  <a:schemeClr val="lt1"/>
                </a:solidFill>
                <a:latin typeface="Calibri"/>
                <a:ea typeface="Calibri"/>
                <a:cs typeface="Calibri"/>
                <a:sym typeface="Calibri"/>
              </a:rPr>
              <a:t>Collards</a:t>
            </a:r>
            <a:endParaRPr sz="2400" b="1" dirty="0">
              <a:solidFill>
                <a:schemeClr val="dk1"/>
              </a:solidFill>
              <a:latin typeface="Calibri" panose="020F0502020204030204" pitchFamily="34" charset="0"/>
              <a:ea typeface="Calibri" panose="020F0502020204030204" pitchFamily="34" charset="0"/>
              <a:cs typeface="Calibri" panose="020F0502020204030204" pitchFamily="34" charset="0"/>
            </a:endParaRPr>
          </a:p>
        </p:txBody>
      </p:sp>
      <p:pic>
        <p:nvPicPr>
          <p:cNvPr id="436" name="Google Shape;436;p75"/>
          <p:cNvPicPr preferRelativeResize="0"/>
          <p:nvPr/>
        </p:nvPicPr>
        <p:blipFill>
          <a:blip r:embed="rId3">
            <a:alphaModFix/>
          </a:blip>
          <a:stretch>
            <a:fillRect/>
          </a:stretch>
        </p:blipFill>
        <p:spPr>
          <a:xfrm>
            <a:off x="400925" y="1093200"/>
            <a:ext cx="4915599" cy="3079499"/>
          </a:xfrm>
          <a:prstGeom prst="rect">
            <a:avLst/>
          </a:prstGeom>
          <a:noFill/>
          <a:ln>
            <a:noFill/>
          </a:ln>
        </p:spPr>
      </p:pic>
      <p:pic>
        <p:nvPicPr>
          <p:cNvPr id="437" name="Google Shape;437;p75"/>
          <p:cNvPicPr preferRelativeResize="0"/>
          <p:nvPr/>
        </p:nvPicPr>
        <p:blipFill>
          <a:blip r:embed="rId4">
            <a:alphaModFix/>
          </a:blip>
          <a:stretch>
            <a:fillRect/>
          </a:stretch>
        </p:blipFill>
        <p:spPr>
          <a:xfrm>
            <a:off x="539875" y="1419075"/>
            <a:ext cx="3964825" cy="26688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58"/>
          <p:cNvSpPr txBox="1">
            <a:spLocks noGrp="1"/>
          </p:cNvSpPr>
          <p:nvPr>
            <p:ph type="title"/>
          </p:nvPr>
        </p:nvSpPr>
        <p:spPr>
          <a:xfrm>
            <a:off x="363538" y="440247"/>
            <a:ext cx="8416800" cy="492600"/>
          </a:xfrm>
          <a:prstGeom prst="rect">
            <a:avLst/>
          </a:prstGeom>
        </p:spPr>
        <p:txBody>
          <a:bodyPr spcFirstLastPara="1" wrap="square" lIns="91425" tIns="45700" rIns="91425" bIns="45700" anchor="b" anchorCtr="0">
            <a:spAutoFit/>
          </a:bodyPr>
          <a:lstStyle/>
          <a:p>
            <a:pPr marL="0" lvl="0" indent="0" algn="l" rtl="0">
              <a:spcBef>
                <a:spcPts val="0"/>
              </a:spcBef>
              <a:spcAft>
                <a:spcPts val="0"/>
              </a:spcAft>
              <a:buNone/>
            </a:pPr>
            <a:r>
              <a:rPr lang="en" dirty="0">
                <a:solidFill>
                  <a:schemeClr val="lt1"/>
                </a:solidFill>
                <a:uFill>
                  <a:noFill/>
                </a:uFill>
                <a:hlinkClick r:id="rId3" action="ppaction://hlinksldjump">
                  <a:extLst>
                    <a:ext uri="{A12FA001-AC4F-418D-AE19-62706E023703}">
                      <ahyp:hlinkClr xmlns:ahyp="http://schemas.microsoft.com/office/drawing/2018/hyperlinkcolor" val="tx"/>
                    </a:ext>
                  </a:extLst>
                </a:hlinkClick>
              </a:rPr>
              <a:t>Chapter 2: Is my sense of taste controlled by my genes?</a:t>
            </a:r>
            <a:endParaRPr dirty="0">
              <a:solidFill>
                <a:schemeClr val="lt1"/>
              </a:solidFill>
            </a:endParaRPr>
          </a:p>
        </p:txBody>
      </p:sp>
      <p:pic>
        <p:nvPicPr>
          <p:cNvPr id="285" name="Google Shape;285;p58"/>
          <p:cNvPicPr preferRelativeResize="0"/>
          <p:nvPr/>
        </p:nvPicPr>
        <p:blipFill rotWithShape="1">
          <a:blip r:embed="rId4">
            <a:alphaModFix/>
          </a:blip>
          <a:srcRect t="14408" b="33927"/>
          <a:stretch/>
        </p:blipFill>
        <p:spPr>
          <a:xfrm>
            <a:off x="0" y="1009650"/>
            <a:ext cx="9144000" cy="35433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76"/>
          <p:cNvSpPr txBox="1"/>
          <p:nvPr/>
        </p:nvSpPr>
        <p:spPr>
          <a:xfrm>
            <a:off x="311700" y="405109"/>
            <a:ext cx="88323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1"/>
              </a:buClr>
              <a:buSzPts val="2600"/>
              <a:buFont typeface="Calibri"/>
              <a:buNone/>
            </a:pPr>
            <a:r>
              <a:rPr lang="en" sz="2600" b="1" dirty="0">
                <a:solidFill>
                  <a:schemeClr val="lt1"/>
                </a:solidFill>
                <a:uFill>
                  <a:noFill/>
                </a:uFill>
                <a:latin typeface="Calibri"/>
                <a:ea typeface="Calibri"/>
                <a:cs typeface="Calibri"/>
                <a:sym typeface="Calibri"/>
                <a:hlinkClick r:id="rId3" action="ppaction://hlinksldjump">
                  <a:extLst>
                    <a:ext uri="{A12FA001-AC4F-418D-AE19-62706E023703}">
                      <ahyp:hlinkClr xmlns:ahyp="http://schemas.microsoft.com/office/drawing/2018/hyperlinkcolor" val="tx"/>
                    </a:ext>
                  </a:extLst>
                </a:hlinkClick>
              </a:rPr>
              <a:t>Discussion: </a:t>
            </a:r>
            <a:r>
              <a:rPr lang="en" sz="2600" b="1" dirty="0">
                <a:solidFill>
                  <a:schemeClr val="lt1"/>
                </a:solidFill>
                <a:latin typeface="Calibri"/>
                <a:ea typeface="Calibri"/>
                <a:cs typeface="Calibri"/>
                <a:sym typeface="Calibri"/>
              </a:rPr>
              <a:t>My bitterness ratings</a:t>
            </a:r>
            <a:endParaRPr sz="2600" b="1" i="0" strike="noStrike" cap="none" dirty="0">
              <a:solidFill>
                <a:schemeClr val="lt1"/>
              </a:solidFill>
              <a:latin typeface="Calibri"/>
              <a:ea typeface="Calibri"/>
              <a:cs typeface="Calibri"/>
              <a:sym typeface="Calibri"/>
            </a:endParaRPr>
          </a:p>
        </p:txBody>
      </p:sp>
      <p:sp>
        <p:nvSpPr>
          <p:cNvPr id="444" name="Google Shape;444;p76"/>
          <p:cNvSpPr txBox="1">
            <a:spLocks noGrp="1"/>
          </p:cNvSpPr>
          <p:nvPr>
            <p:ph type="body" idx="4294967295"/>
          </p:nvPr>
        </p:nvSpPr>
        <p:spPr>
          <a:xfrm>
            <a:off x="311700" y="1259925"/>
            <a:ext cx="5713543" cy="3114600"/>
          </a:xfrm>
          <a:prstGeom prst="rect">
            <a:avLst/>
          </a:prstGeom>
        </p:spPr>
        <p:txBody>
          <a:bodyPr spcFirstLastPara="1" wrap="square" lIns="91425" tIns="45700" rIns="91425" bIns="45700" anchor="t" anchorCtr="0">
            <a:noAutofit/>
          </a:bodyPr>
          <a:lstStyle/>
          <a:p>
            <a:pPr marL="457200" lvl="0" indent="-354330" algn="l" rtl="0">
              <a:spcBef>
                <a:spcPts val="600"/>
              </a:spcBef>
              <a:spcAft>
                <a:spcPts val="0"/>
              </a:spcAft>
              <a:buClr>
                <a:schemeClr val="lt1"/>
              </a:buClr>
              <a:buSzPts val="1980"/>
              <a:buChar char="•"/>
            </a:pPr>
            <a:r>
              <a:rPr lang="en" b="0" dirty="0">
                <a:solidFill>
                  <a:schemeClr val="lt1"/>
                </a:solidFill>
                <a:latin typeface="Calibri" panose="020F0502020204030204" pitchFamily="34" charset="0"/>
                <a:ea typeface="Calibri" panose="020F0502020204030204" pitchFamily="34" charset="0"/>
                <a:cs typeface="Calibri" panose="020F0502020204030204" pitchFamily="34" charset="0"/>
              </a:rPr>
              <a:t>Are there any patterns in your personal results? </a:t>
            </a:r>
            <a:endParaRPr b="0" dirty="0">
              <a:solidFill>
                <a:schemeClr val="lt1"/>
              </a:solidFill>
              <a:latin typeface="Calibri" panose="020F0502020204030204" pitchFamily="34" charset="0"/>
              <a:ea typeface="Calibri" panose="020F0502020204030204" pitchFamily="34" charset="0"/>
              <a:cs typeface="Calibri" panose="020F0502020204030204" pitchFamily="34" charset="0"/>
            </a:endParaRPr>
          </a:p>
          <a:p>
            <a:pPr marL="457200" lvl="0" indent="-354330" algn="l" rtl="0">
              <a:spcBef>
                <a:spcPts val="1000"/>
              </a:spcBef>
              <a:spcAft>
                <a:spcPts val="0"/>
              </a:spcAft>
              <a:buClr>
                <a:schemeClr val="lt1"/>
              </a:buClr>
              <a:buSzPts val="1980"/>
              <a:buChar char="•"/>
            </a:pPr>
            <a:r>
              <a:rPr lang="en" b="0" dirty="0">
                <a:solidFill>
                  <a:schemeClr val="lt1"/>
                </a:solidFill>
                <a:latin typeface="Calibri" panose="020F0502020204030204" pitchFamily="34" charset="0"/>
                <a:ea typeface="Calibri" panose="020F0502020204030204" pitchFamily="34" charset="0"/>
                <a:cs typeface="Calibri" panose="020F0502020204030204" pitchFamily="34" charset="0"/>
              </a:rPr>
              <a:t>Did you give similar types of foods similar ratings?</a:t>
            </a:r>
            <a:endParaRPr b="0" dirty="0">
              <a:solidFill>
                <a:schemeClr val="lt1"/>
              </a:solidFill>
              <a:latin typeface="Calibri" panose="020F0502020204030204" pitchFamily="34" charset="0"/>
              <a:ea typeface="Calibri" panose="020F0502020204030204" pitchFamily="34" charset="0"/>
              <a:cs typeface="Calibri" panose="020F0502020204030204" pitchFamily="34" charset="0"/>
            </a:endParaRPr>
          </a:p>
          <a:p>
            <a:pPr marL="457200" lvl="0" indent="-354330" algn="l" rtl="0">
              <a:spcBef>
                <a:spcPts val="1000"/>
              </a:spcBef>
              <a:spcAft>
                <a:spcPts val="1000"/>
              </a:spcAft>
              <a:buClr>
                <a:schemeClr val="lt1"/>
              </a:buClr>
              <a:buSzPts val="1980"/>
              <a:buChar char="•"/>
            </a:pPr>
            <a:r>
              <a:rPr lang="en" b="0" dirty="0">
                <a:solidFill>
                  <a:schemeClr val="lt1"/>
                </a:solidFill>
                <a:latin typeface="Calibri" panose="020F0502020204030204" pitchFamily="34" charset="0"/>
                <a:ea typeface="Calibri" panose="020F0502020204030204" pitchFamily="34" charset="0"/>
                <a:cs typeface="Calibri" panose="020F0502020204030204" pitchFamily="34" charset="0"/>
              </a:rPr>
              <a:t>Have foods always tasted the same way to you? Have you always liked or hated the foods that you like or hate today?</a:t>
            </a:r>
            <a:endParaRPr b="0" dirty="0">
              <a:solidFill>
                <a:schemeClr val="lt1"/>
              </a:solidFill>
              <a:latin typeface="Calibri" panose="020F0502020204030204" pitchFamily="34" charset="0"/>
              <a:ea typeface="Calibri" panose="020F0502020204030204" pitchFamily="34" charset="0"/>
              <a:cs typeface="Calibri" panose="020F0502020204030204" pitchFamily="34" charset="0"/>
            </a:endParaRPr>
          </a:p>
        </p:txBody>
      </p:sp>
      <p:pic>
        <p:nvPicPr>
          <p:cNvPr id="445" name="Google Shape;445;p76"/>
          <p:cNvPicPr preferRelativeResize="0"/>
          <p:nvPr/>
        </p:nvPicPr>
        <p:blipFill>
          <a:blip r:embed="rId4">
            <a:alphaModFix/>
          </a:blip>
          <a:stretch>
            <a:fillRect/>
          </a:stretch>
        </p:blipFill>
        <p:spPr>
          <a:xfrm>
            <a:off x="6360800" y="1502348"/>
            <a:ext cx="2306401" cy="17496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77"/>
          <p:cNvSpPr txBox="1"/>
          <p:nvPr/>
        </p:nvSpPr>
        <p:spPr>
          <a:xfrm>
            <a:off x="311700" y="176509"/>
            <a:ext cx="88323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1"/>
              </a:buClr>
              <a:buSzPts val="2600"/>
              <a:buFont typeface="Calibri"/>
              <a:buNone/>
            </a:pPr>
            <a:r>
              <a:rPr lang="en" sz="2600" b="1" dirty="0">
                <a:solidFill>
                  <a:schemeClr val="lt1"/>
                </a:solidFill>
                <a:uFill>
                  <a:noFill/>
                </a:uFill>
                <a:latin typeface="Calibri"/>
                <a:ea typeface="Calibri"/>
                <a:cs typeface="Calibri"/>
                <a:sym typeface="Calibri"/>
                <a:hlinkClick r:id="rId3" action="ppaction://hlinksldjump">
                  <a:extLst>
                    <a:ext uri="{A12FA001-AC4F-418D-AE19-62706E023703}">
                      <ahyp:hlinkClr xmlns:ahyp="http://schemas.microsoft.com/office/drawing/2018/hyperlinkcolor" val="tx"/>
                    </a:ext>
                  </a:extLst>
                </a:hlinkClick>
              </a:rPr>
              <a:t>Discussion: My bitterness ratings, continued</a:t>
            </a:r>
            <a:endParaRPr sz="2600" b="1" i="0" strike="noStrike" cap="none" dirty="0">
              <a:solidFill>
                <a:schemeClr val="lt1"/>
              </a:solidFill>
              <a:latin typeface="Calibri"/>
              <a:ea typeface="Calibri"/>
              <a:cs typeface="Calibri"/>
              <a:sym typeface="Calibri"/>
            </a:endParaRPr>
          </a:p>
        </p:txBody>
      </p:sp>
      <p:sp>
        <p:nvSpPr>
          <p:cNvPr id="452" name="Google Shape;452;p77"/>
          <p:cNvSpPr/>
          <p:nvPr/>
        </p:nvSpPr>
        <p:spPr>
          <a:xfrm>
            <a:off x="311700" y="971650"/>
            <a:ext cx="8564400" cy="3511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453" name="Google Shape;453;p77"/>
          <p:cNvSpPr txBox="1"/>
          <p:nvPr/>
        </p:nvSpPr>
        <p:spPr>
          <a:xfrm>
            <a:off x="657575" y="1095450"/>
            <a:ext cx="3575100" cy="295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1" i="1" dirty="0">
                <a:solidFill>
                  <a:schemeClr val="dk1"/>
                </a:solidFill>
                <a:latin typeface="Calibri" panose="020F0502020204030204" pitchFamily="34" charset="0"/>
                <a:ea typeface="Calibri" panose="020F0502020204030204" pitchFamily="34" charset="0"/>
                <a:cs typeface="Calibri" panose="020F0502020204030204" pitchFamily="34" charset="0"/>
              </a:rPr>
              <a:t>Brassica</a:t>
            </a:r>
            <a:r>
              <a:rPr lang="en" sz="2200" b="1" dirty="0">
                <a:solidFill>
                  <a:schemeClr val="dk1"/>
                </a:solidFill>
                <a:latin typeface="Calibri" panose="020F0502020204030204" pitchFamily="34" charset="0"/>
                <a:ea typeface="Calibri" panose="020F0502020204030204" pitchFamily="34" charset="0"/>
                <a:cs typeface="Calibri" panose="020F0502020204030204" pitchFamily="34" charset="0"/>
              </a:rPr>
              <a:t> vegetables</a:t>
            </a:r>
            <a:br>
              <a:rPr lang="en" sz="2200" b="1" dirty="0">
                <a:solidFill>
                  <a:schemeClr val="dk1"/>
                </a:solidFill>
                <a:latin typeface="Calibri" panose="020F0502020204030204" pitchFamily="34" charset="0"/>
                <a:ea typeface="Calibri" panose="020F0502020204030204" pitchFamily="34" charset="0"/>
                <a:cs typeface="Calibri" panose="020F0502020204030204" pitchFamily="34" charset="0"/>
              </a:rPr>
            </a:br>
            <a:br>
              <a:rPr lang="en" sz="2200" b="1" dirty="0">
                <a:solidFill>
                  <a:schemeClr val="dk1"/>
                </a:solidFill>
                <a:latin typeface="Calibri" panose="020F0502020204030204" pitchFamily="34" charset="0"/>
                <a:ea typeface="Calibri" panose="020F0502020204030204" pitchFamily="34" charset="0"/>
                <a:cs typeface="Calibri" panose="020F0502020204030204" pitchFamily="34" charset="0"/>
              </a:rPr>
            </a:br>
            <a:r>
              <a:rPr lang="en" sz="2000" dirty="0">
                <a:solidFill>
                  <a:schemeClr val="dk1"/>
                </a:solidFill>
                <a:latin typeface="Calibri" panose="020F0502020204030204" pitchFamily="34" charset="0"/>
                <a:ea typeface="Calibri" panose="020F0502020204030204" pitchFamily="34" charset="0"/>
                <a:cs typeface="Calibri" panose="020F0502020204030204" pitchFamily="34" charset="0"/>
              </a:rPr>
              <a:t>All of these vegetables belong to the </a:t>
            </a:r>
            <a:r>
              <a:rPr lang="en" sz="2000" i="1" dirty="0">
                <a:solidFill>
                  <a:schemeClr val="dk1"/>
                </a:solidFill>
                <a:latin typeface="Calibri" panose="020F0502020204030204" pitchFamily="34" charset="0"/>
                <a:ea typeface="Calibri" panose="020F0502020204030204" pitchFamily="34" charset="0"/>
                <a:cs typeface="Calibri" panose="020F0502020204030204" pitchFamily="34" charset="0"/>
              </a:rPr>
              <a:t>Brassica </a:t>
            </a:r>
            <a:r>
              <a:rPr lang="en" sz="2000" dirty="0">
                <a:solidFill>
                  <a:schemeClr val="dk1"/>
                </a:solidFill>
                <a:latin typeface="Calibri" panose="020F0502020204030204" pitchFamily="34" charset="0"/>
                <a:ea typeface="Calibri" panose="020F0502020204030204" pitchFamily="34" charset="0"/>
                <a:cs typeface="Calibri" panose="020F0502020204030204" pitchFamily="34" charset="0"/>
              </a:rPr>
              <a:t>genus.</a:t>
            </a:r>
            <a:br>
              <a:rPr lang="en" sz="2000" dirty="0">
                <a:solidFill>
                  <a:schemeClr val="dk1"/>
                </a:solidFill>
                <a:latin typeface="Calibri" panose="020F0502020204030204" pitchFamily="34" charset="0"/>
                <a:ea typeface="Calibri" panose="020F0502020204030204" pitchFamily="34" charset="0"/>
                <a:cs typeface="Calibri" panose="020F0502020204030204" pitchFamily="34" charset="0"/>
              </a:rPr>
            </a:br>
            <a:br>
              <a:rPr lang="en" sz="2000" dirty="0">
                <a:solidFill>
                  <a:schemeClr val="dk1"/>
                </a:solidFill>
                <a:latin typeface="Calibri" panose="020F0502020204030204" pitchFamily="34" charset="0"/>
                <a:ea typeface="Calibri" panose="020F0502020204030204" pitchFamily="34" charset="0"/>
                <a:cs typeface="Calibri" panose="020F0502020204030204" pitchFamily="34" charset="0"/>
              </a:rPr>
            </a:br>
            <a:r>
              <a:rPr lang="en" sz="2000" dirty="0">
                <a:solidFill>
                  <a:schemeClr val="dk1"/>
                </a:solidFill>
                <a:latin typeface="Calibri" panose="020F0502020204030204" pitchFamily="34" charset="0"/>
                <a:ea typeface="Calibri" panose="020F0502020204030204" pitchFamily="34" charset="0"/>
                <a:cs typeface="Calibri" panose="020F0502020204030204" pitchFamily="34" charset="0"/>
              </a:rPr>
              <a:t>What patterns do you notice in your rating of bitter taste for these vegetables?</a:t>
            </a:r>
            <a:endParaRPr sz="2000" dirty="0">
              <a:solidFill>
                <a:schemeClr val="dk1"/>
              </a:solidFill>
              <a:latin typeface="Calibri" panose="020F0502020204030204" pitchFamily="34" charset="0"/>
              <a:ea typeface="Calibri" panose="020F0502020204030204" pitchFamily="34" charset="0"/>
              <a:cs typeface="Calibri" panose="020F0502020204030204" pitchFamily="34" charset="0"/>
            </a:endParaRPr>
          </a:p>
        </p:txBody>
      </p:sp>
      <p:pic>
        <p:nvPicPr>
          <p:cNvPr id="454" name="Google Shape;454;p77"/>
          <p:cNvPicPr preferRelativeResize="0"/>
          <p:nvPr/>
        </p:nvPicPr>
        <p:blipFill>
          <a:blip r:embed="rId4">
            <a:alphaModFix/>
          </a:blip>
          <a:stretch>
            <a:fillRect/>
          </a:stretch>
        </p:blipFill>
        <p:spPr>
          <a:xfrm>
            <a:off x="5387725" y="1095450"/>
            <a:ext cx="1566550" cy="1054500"/>
          </a:xfrm>
          <a:prstGeom prst="rect">
            <a:avLst/>
          </a:prstGeom>
          <a:noFill/>
          <a:ln>
            <a:noFill/>
          </a:ln>
        </p:spPr>
      </p:pic>
      <p:pic>
        <p:nvPicPr>
          <p:cNvPr id="455" name="Google Shape;455;p77"/>
          <p:cNvPicPr preferRelativeResize="0"/>
          <p:nvPr/>
        </p:nvPicPr>
        <p:blipFill>
          <a:blip r:embed="rId5">
            <a:alphaModFix/>
          </a:blip>
          <a:stretch>
            <a:fillRect/>
          </a:stretch>
        </p:blipFill>
        <p:spPr>
          <a:xfrm>
            <a:off x="4676750" y="3393633"/>
            <a:ext cx="1283349" cy="974776"/>
          </a:xfrm>
          <a:prstGeom prst="rect">
            <a:avLst/>
          </a:prstGeom>
          <a:noFill/>
          <a:ln>
            <a:noFill/>
          </a:ln>
        </p:spPr>
      </p:pic>
      <p:pic>
        <p:nvPicPr>
          <p:cNvPr id="456" name="Google Shape;456;p77"/>
          <p:cNvPicPr preferRelativeResize="0"/>
          <p:nvPr/>
        </p:nvPicPr>
        <p:blipFill>
          <a:blip r:embed="rId6">
            <a:alphaModFix/>
          </a:blip>
          <a:stretch>
            <a:fillRect/>
          </a:stretch>
        </p:blipFill>
        <p:spPr>
          <a:xfrm>
            <a:off x="4365850" y="2167807"/>
            <a:ext cx="1657701" cy="1207975"/>
          </a:xfrm>
          <a:prstGeom prst="rect">
            <a:avLst/>
          </a:prstGeom>
          <a:noFill/>
          <a:ln>
            <a:noFill/>
          </a:ln>
        </p:spPr>
      </p:pic>
      <p:pic>
        <p:nvPicPr>
          <p:cNvPr id="457" name="Google Shape;457;p77"/>
          <p:cNvPicPr preferRelativeResize="0"/>
          <p:nvPr/>
        </p:nvPicPr>
        <p:blipFill>
          <a:blip r:embed="rId7">
            <a:alphaModFix/>
          </a:blip>
          <a:stretch>
            <a:fillRect/>
          </a:stretch>
        </p:blipFill>
        <p:spPr>
          <a:xfrm>
            <a:off x="6243302" y="2496198"/>
            <a:ext cx="1163949" cy="1133875"/>
          </a:xfrm>
          <a:prstGeom prst="rect">
            <a:avLst/>
          </a:prstGeom>
          <a:noFill/>
          <a:ln>
            <a:noFill/>
          </a:ln>
        </p:spPr>
      </p:pic>
      <p:pic>
        <p:nvPicPr>
          <p:cNvPr id="458" name="Google Shape;458;p77"/>
          <p:cNvPicPr preferRelativeResize="0"/>
          <p:nvPr/>
        </p:nvPicPr>
        <p:blipFill>
          <a:blip r:embed="rId8">
            <a:alphaModFix/>
          </a:blip>
          <a:stretch>
            <a:fillRect/>
          </a:stretch>
        </p:blipFill>
        <p:spPr>
          <a:xfrm>
            <a:off x="7256727" y="1095450"/>
            <a:ext cx="1566551" cy="1606774"/>
          </a:xfrm>
          <a:prstGeom prst="rect">
            <a:avLst/>
          </a:prstGeom>
          <a:noFill/>
          <a:ln>
            <a:noFill/>
          </a:ln>
        </p:spPr>
      </p:pic>
      <p:pic>
        <p:nvPicPr>
          <p:cNvPr id="459" name="Google Shape;459;p77"/>
          <p:cNvPicPr preferRelativeResize="0"/>
          <p:nvPr/>
        </p:nvPicPr>
        <p:blipFill>
          <a:blip r:embed="rId9">
            <a:alphaModFix/>
          </a:blip>
          <a:stretch>
            <a:fillRect/>
          </a:stretch>
        </p:blipFill>
        <p:spPr>
          <a:xfrm>
            <a:off x="7403401" y="3317150"/>
            <a:ext cx="1163951" cy="112774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78"/>
          <p:cNvSpPr txBox="1">
            <a:spLocks noGrp="1"/>
          </p:cNvSpPr>
          <p:nvPr>
            <p:ph type="title" idx="4294967295"/>
          </p:nvPr>
        </p:nvSpPr>
        <p:spPr>
          <a:xfrm>
            <a:off x="363599" y="353949"/>
            <a:ext cx="8416800" cy="492402"/>
          </a:xfrm>
          <a:prstGeom prst="rect">
            <a:avLst/>
          </a:prstGeom>
        </p:spPr>
        <p:txBody>
          <a:bodyPr spcFirstLastPara="1" wrap="square" lIns="91425" tIns="45700" rIns="91425" bIns="45700" anchor="b" anchorCtr="0">
            <a:spAutoFit/>
          </a:bodyPr>
          <a:lstStyle/>
          <a:p>
            <a:pPr marL="0" lvl="0" indent="0" algn="l" rtl="0">
              <a:spcBef>
                <a:spcPts val="0"/>
              </a:spcBef>
              <a:spcAft>
                <a:spcPts val="0"/>
              </a:spcAft>
              <a:buNone/>
            </a:pPr>
            <a:r>
              <a:rPr lang="en" dirty="0">
                <a:solidFill>
                  <a:schemeClr val="lt1"/>
                </a:solidFill>
                <a:uFill>
                  <a:noFill/>
                </a:uFill>
                <a:hlinkClick r:id="rId3" action="ppaction://hlinksldjump">
                  <a:extLst>
                    <a:ext uri="{A12FA001-AC4F-418D-AE19-62706E023703}">
                      <ahyp:hlinkClr xmlns:ahyp="http://schemas.microsoft.com/office/drawing/2018/hyperlinkcolor" val="tx"/>
                    </a:ext>
                  </a:extLst>
                </a:hlinkClick>
              </a:rPr>
              <a:t>What do you think of broccoli?</a:t>
            </a:r>
            <a:endParaRPr dirty="0">
              <a:solidFill>
                <a:schemeClr val="lt1"/>
              </a:solidFill>
            </a:endParaRPr>
          </a:p>
        </p:txBody>
      </p:sp>
      <p:pic>
        <p:nvPicPr>
          <p:cNvPr id="465" name="Google Shape;465;p78" descr="A screenshot of a graph"/>
          <p:cNvPicPr preferRelativeResize="0"/>
          <p:nvPr/>
        </p:nvPicPr>
        <p:blipFill>
          <a:blip r:embed="rId4">
            <a:alphaModFix/>
          </a:blip>
          <a:stretch>
            <a:fillRect/>
          </a:stretch>
        </p:blipFill>
        <p:spPr>
          <a:xfrm>
            <a:off x="1797049" y="998225"/>
            <a:ext cx="5549901" cy="3567800"/>
          </a:xfrm>
          <a:prstGeom prst="rect">
            <a:avLst/>
          </a:prstGeom>
          <a:noFill/>
          <a:ln>
            <a:noFill/>
          </a:ln>
        </p:spPr>
      </p:pic>
      <p:pic>
        <p:nvPicPr>
          <p:cNvPr id="466" name="Google Shape;466;p78"/>
          <p:cNvPicPr preferRelativeResize="0"/>
          <p:nvPr/>
        </p:nvPicPr>
        <p:blipFill rotWithShape="1">
          <a:blip r:embed="rId5">
            <a:alphaModFix/>
          </a:blip>
          <a:srcRect/>
          <a:stretch/>
        </p:blipFill>
        <p:spPr>
          <a:xfrm>
            <a:off x="245969" y="2188357"/>
            <a:ext cx="1369402" cy="1187527"/>
          </a:xfrm>
          <a:prstGeom prst="rect">
            <a:avLst/>
          </a:prstGeom>
          <a:noFill/>
          <a:ln>
            <a:noFill/>
          </a:ln>
        </p:spPr>
      </p:pic>
      <p:sp>
        <p:nvSpPr>
          <p:cNvPr id="467" name="Google Shape;467;p78"/>
          <p:cNvSpPr txBox="1"/>
          <p:nvPr/>
        </p:nvSpPr>
        <p:spPr>
          <a:xfrm>
            <a:off x="2493425" y="4379250"/>
            <a:ext cx="854400" cy="164100"/>
          </a:xfrm>
          <a:prstGeom prst="rect">
            <a:avLst/>
          </a:prstGeom>
          <a:solidFill>
            <a:srgbClr val="FFFFFF"/>
          </a:solidFill>
          <a:ln>
            <a:noFill/>
          </a:ln>
        </p:spPr>
        <p:txBody>
          <a:bodyPr spcFirstLastPara="1" wrap="square" lIns="0" tIns="0" rIns="0" bIns="0" anchor="t" anchorCtr="0">
            <a:normAutofit fontScale="47500" lnSpcReduction="20000"/>
          </a:bodyPr>
          <a:lstStyle/>
          <a:p>
            <a:pPr marL="0" lvl="0" indent="0" algn="l" rtl="0">
              <a:spcBef>
                <a:spcPts val="0"/>
              </a:spcBef>
              <a:spcAft>
                <a:spcPts val="0"/>
              </a:spcAft>
              <a:buNone/>
            </a:pPr>
            <a:r>
              <a:rPr lang="en" sz="2200" dirty="0">
                <a:solidFill>
                  <a:schemeClr val="dk1"/>
                </a:solidFill>
                <a:latin typeface="Calibri" panose="020F0502020204030204" pitchFamily="34" charset="0"/>
                <a:ea typeface="Calibri" panose="020F0502020204030204" pitchFamily="34" charset="0"/>
                <a:cs typeface="Calibri" panose="020F0502020204030204" pitchFamily="34" charset="0"/>
              </a:rPr>
              <a:t>Very Bitter (1)</a:t>
            </a:r>
            <a:endParaRPr sz="2200" dirty="0">
              <a:solidFill>
                <a:schemeClr val="dk1"/>
              </a:solidFill>
              <a:latin typeface="Calibri" panose="020F0502020204030204" pitchFamily="34" charset="0"/>
              <a:ea typeface="Calibri" panose="020F0502020204030204" pitchFamily="34" charset="0"/>
              <a:cs typeface="Calibri" panose="020F0502020204030204" pitchFamily="34" charset="0"/>
            </a:endParaRPr>
          </a:p>
        </p:txBody>
      </p:sp>
      <p:sp>
        <p:nvSpPr>
          <p:cNvPr id="468" name="Google Shape;468;p78"/>
          <p:cNvSpPr txBox="1"/>
          <p:nvPr/>
        </p:nvSpPr>
        <p:spPr>
          <a:xfrm>
            <a:off x="3863225" y="4379250"/>
            <a:ext cx="1243200" cy="164100"/>
          </a:xfrm>
          <a:prstGeom prst="rect">
            <a:avLst/>
          </a:prstGeom>
          <a:solidFill>
            <a:srgbClr val="FFFFFF"/>
          </a:solidFill>
          <a:ln>
            <a:noFill/>
          </a:ln>
        </p:spPr>
        <p:txBody>
          <a:bodyPr spcFirstLastPara="1" wrap="square" lIns="0" tIns="0" rIns="0" bIns="0" anchor="t" anchorCtr="0">
            <a:normAutofit fontScale="47500" lnSpcReduction="20000"/>
          </a:bodyPr>
          <a:lstStyle/>
          <a:p>
            <a:pPr marL="0" lvl="0" indent="0" algn="l" rtl="0">
              <a:spcBef>
                <a:spcPts val="0"/>
              </a:spcBef>
              <a:spcAft>
                <a:spcPts val="0"/>
              </a:spcAft>
              <a:buNone/>
            </a:pPr>
            <a:r>
              <a:rPr lang="en" sz="2200" dirty="0">
                <a:solidFill>
                  <a:schemeClr val="dk1"/>
                </a:solidFill>
                <a:latin typeface="Calibri" panose="020F0502020204030204" pitchFamily="34" charset="0"/>
                <a:ea typeface="Calibri" panose="020F0502020204030204" pitchFamily="34" charset="0"/>
                <a:cs typeface="Calibri" panose="020F0502020204030204" pitchFamily="34" charset="0"/>
              </a:rPr>
              <a:t>Somewhat Bitter (2)</a:t>
            </a:r>
            <a:endParaRPr sz="2200" dirty="0">
              <a:solidFill>
                <a:schemeClr val="dk1"/>
              </a:solidFill>
              <a:latin typeface="Calibri" panose="020F0502020204030204" pitchFamily="34" charset="0"/>
              <a:ea typeface="Calibri" panose="020F0502020204030204" pitchFamily="34" charset="0"/>
              <a:cs typeface="Calibri" panose="020F0502020204030204" pitchFamily="34" charset="0"/>
            </a:endParaRPr>
          </a:p>
        </p:txBody>
      </p:sp>
      <p:sp>
        <p:nvSpPr>
          <p:cNvPr id="469" name="Google Shape;469;p78"/>
          <p:cNvSpPr txBox="1"/>
          <p:nvPr/>
        </p:nvSpPr>
        <p:spPr>
          <a:xfrm>
            <a:off x="5599275" y="4379250"/>
            <a:ext cx="1217400" cy="164100"/>
          </a:xfrm>
          <a:prstGeom prst="rect">
            <a:avLst/>
          </a:prstGeom>
          <a:solidFill>
            <a:srgbClr val="FFFFFF"/>
          </a:solidFill>
          <a:ln>
            <a:noFill/>
          </a:ln>
        </p:spPr>
        <p:txBody>
          <a:bodyPr spcFirstLastPara="1" wrap="square" lIns="0" tIns="0" rIns="0" bIns="0" anchor="t" anchorCtr="0">
            <a:normAutofit fontScale="55000" lnSpcReduction="20000"/>
          </a:bodyPr>
          <a:lstStyle/>
          <a:p>
            <a:pPr marL="0" lvl="0" indent="0" algn="l" rtl="0">
              <a:spcBef>
                <a:spcPts val="0"/>
              </a:spcBef>
              <a:spcAft>
                <a:spcPts val="0"/>
              </a:spcAft>
              <a:buNone/>
            </a:pPr>
            <a:r>
              <a:rPr lang="en" sz="2200" dirty="0">
                <a:solidFill>
                  <a:schemeClr val="dk1"/>
                </a:solidFill>
                <a:latin typeface="Calibri" panose="020F0502020204030204" pitchFamily="34" charset="0"/>
                <a:ea typeface="Calibri" panose="020F0502020204030204" pitchFamily="34" charset="0"/>
                <a:cs typeface="Calibri" panose="020F0502020204030204" pitchFamily="34" charset="0"/>
              </a:rPr>
              <a:t>Not at all bitter (3)</a:t>
            </a:r>
            <a:endParaRPr sz="2200" dirty="0">
              <a:solidFill>
                <a:schemeClr val="dk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79"/>
          <p:cNvSpPr txBox="1">
            <a:spLocks noGrp="1"/>
          </p:cNvSpPr>
          <p:nvPr>
            <p:ph type="title" idx="4294967295"/>
          </p:nvPr>
        </p:nvSpPr>
        <p:spPr>
          <a:xfrm>
            <a:off x="363538" y="108486"/>
            <a:ext cx="8416800" cy="9324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accent1"/>
              </a:buClr>
              <a:buSzPts val="2600"/>
              <a:buFont typeface="Calibri"/>
              <a:buNone/>
            </a:pPr>
            <a:r>
              <a:rPr lang="en" dirty="0">
                <a:solidFill>
                  <a:schemeClr val="lt1"/>
                </a:solidFill>
                <a:uFill>
                  <a:noFill/>
                </a:uFill>
                <a:hlinkClick r:id="rId3" action="ppaction://hlinksldjump">
                  <a:extLst>
                    <a:ext uri="{A12FA001-AC4F-418D-AE19-62706E023703}">
                      <ahyp:hlinkClr xmlns:ahyp="http://schemas.microsoft.com/office/drawing/2018/hyperlinkcolor" val="tx"/>
                    </a:ext>
                  </a:extLst>
                </a:hlinkClick>
              </a:rPr>
              <a:t>Our bitter</a:t>
            </a:r>
            <a:r>
              <a:rPr lang="en" cap="none" dirty="0">
                <a:solidFill>
                  <a:schemeClr val="lt1"/>
                </a:solidFill>
                <a:uFill>
                  <a:noFill/>
                </a:uFill>
                <a:hlinkClick r:id="rId3" action="ppaction://hlinksldjump">
                  <a:extLst>
                    <a:ext uri="{A12FA001-AC4F-418D-AE19-62706E023703}">
                      <ahyp:hlinkClr xmlns:ahyp="http://schemas.microsoft.com/office/drawing/2018/hyperlinkcolor" val="tx"/>
                    </a:ext>
                  </a:extLst>
                </a:hlinkClick>
              </a:rPr>
              <a:t>-</a:t>
            </a:r>
            <a:r>
              <a:rPr lang="en" dirty="0">
                <a:solidFill>
                  <a:schemeClr val="lt1"/>
                </a:solidFill>
                <a:uFill>
                  <a:noFill/>
                </a:uFill>
                <a:hlinkClick r:id="rId3" action="ppaction://hlinksldjump">
                  <a:extLst>
                    <a:ext uri="{A12FA001-AC4F-418D-AE19-62706E023703}">
                      <ahyp:hlinkClr xmlns:ahyp="http://schemas.microsoft.com/office/drawing/2018/hyperlinkcolor" val="tx"/>
                    </a:ext>
                  </a:extLst>
                </a:hlinkClick>
              </a:rPr>
              <a:t>tasting ability is genetic!</a:t>
            </a:r>
            <a:endParaRPr dirty="0">
              <a:solidFill>
                <a:schemeClr val="lt1"/>
              </a:solidFill>
            </a:endParaRPr>
          </a:p>
        </p:txBody>
      </p:sp>
      <p:sp>
        <p:nvSpPr>
          <p:cNvPr id="476" name="Google Shape;476;p79"/>
          <p:cNvSpPr txBox="1">
            <a:spLocks noGrp="1"/>
          </p:cNvSpPr>
          <p:nvPr>
            <p:ph type="body" idx="4294967295"/>
          </p:nvPr>
        </p:nvSpPr>
        <p:spPr>
          <a:xfrm>
            <a:off x="363550" y="1051550"/>
            <a:ext cx="5285100" cy="3391200"/>
          </a:xfrm>
          <a:prstGeom prst="rect">
            <a:avLst/>
          </a:prstGeom>
          <a:noFill/>
          <a:ln>
            <a:noFill/>
          </a:ln>
        </p:spPr>
        <p:txBody>
          <a:bodyPr spcFirstLastPara="1" wrap="square" lIns="91425" tIns="45700" rIns="91425" bIns="45700" anchor="t" anchorCtr="0">
            <a:noAutofit/>
          </a:bodyPr>
          <a:lstStyle/>
          <a:p>
            <a:pPr marL="457200" lvl="0" indent="-354330" algn="l" rtl="0">
              <a:spcBef>
                <a:spcPts val="600"/>
              </a:spcBef>
              <a:spcAft>
                <a:spcPts val="0"/>
              </a:spcAft>
              <a:buClr>
                <a:schemeClr val="lt1"/>
              </a:buClr>
              <a:buSzPts val="1980"/>
              <a:buChar char="•"/>
            </a:pPr>
            <a:r>
              <a:rPr lang="en" b="0" dirty="0">
                <a:solidFill>
                  <a:schemeClr val="lt1"/>
                </a:solidFill>
                <a:latin typeface="Calibri" panose="020F0502020204030204" pitchFamily="34" charset="0"/>
                <a:ea typeface="Calibri" panose="020F0502020204030204" pitchFamily="34" charset="0"/>
                <a:cs typeface="Calibri" panose="020F0502020204030204" pitchFamily="34" charset="0"/>
              </a:rPr>
              <a:t>Human gene:</a:t>
            </a:r>
            <a:r>
              <a:rPr lang="en" dirty="0">
                <a:solidFill>
                  <a:schemeClr val="lt1"/>
                </a:solidFill>
                <a:latin typeface="Calibri" panose="020F0502020204030204" pitchFamily="34" charset="0"/>
                <a:ea typeface="Calibri" panose="020F0502020204030204" pitchFamily="34" charset="0"/>
                <a:cs typeface="Calibri" panose="020F0502020204030204" pitchFamily="34" charset="0"/>
              </a:rPr>
              <a:t> T</a:t>
            </a:r>
            <a:r>
              <a:rPr lang="en" b="0" dirty="0">
                <a:solidFill>
                  <a:schemeClr val="lt1"/>
                </a:solidFill>
                <a:latin typeface="Calibri" panose="020F0502020204030204" pitchFamily="34" charset="0"/>
                <a:ea typeface="Calibri" panose="020F0502020204030204" pitchFamily="34" charset="0"/>
                <a:cs typeface="Calibri" panose="020F0502020204030204" pitchFamily="34" charset="0"/>
              </a:rPr>
              <a:t>aster</a:t>
            </a:r>
            <a:r>
              <a:rPr lang="en" dirty="0">
                <a:solidFill>
                  <a:schemeClr val="lt1"/>
                </a:solidFill>
                <a:latin typeface="Calibri" panose="020F0502020204030204" pitchFamily="34" charset="0"/>
                <a:ea typeface="Calibri" panose="020F0502020204030204" pitchFamily="34" charset="0"/>
                <a:cs typeface="Calibri" panose="020F0502020204030204" pitchFamily="34" charset="0"/>
              </a:rPr>
              <a:t> R</a:t>
            </a:r>
            <a:r>
              <a:rPr lang="en" b="0" dirty="0">
                <a:solidFill>
                  <a:schemeClr val="lt1"/>
                </a:solidFill>
                <a:latin typeface="Calibri" panose="020F0502020204030204" pitchFamily="34" charset="0"/>
                <a:ea typeface="Calibri" panose="020F0502020204030204" pitchFamily="34" charset="0"/>
                <a:cs typeface="Calibri" panose="020F0502020204030204" pitchFamily="34" charset="0"/>
              </a:rPr>
              <a:t>eceptor</a:t>
            </a:r>
            <a:r>
              <a:rPr lang="en" dirty="0">
                <a:solidFill>
                  <a:schemeClr val="lt1"/>
                </a:solidFill>
                <a:latin typeface="Calibri" panose="020F0502020204030204" pitchFamily="34" charset="0"/>
                <a:ea typeface="Calibri" panose="020F0502020204030204" pitchFamily="34" charset="0"/>
                <a:cs typeface="Calibri" panose="020F0502020204030204" pitchFamily="34" charset="0"/>
              </a:rPr>
              <a:t> 2 </a:t>
            </a:r>
            <a:r>
              <a:rPr lang="en" b="0" dirty="0">
                <a:solidFill>
                  <a:schemeClr val="lt1"/>
                </a:solidFill>
                <a:latin typeface="Calibri" panose="020F0502020204030204" pitchFamily="34" charset="0"/>
                <a:ea typeface="Calibri" panose="020F0502020204030204" pitchFamily="34" charset="0"/>
                <a:cs typeface="Calibri" panose="020F0502020204030204" pitchFamily="34" charset="0"/>
              </a:rPr>
              <a:t>Member</a:t>
            </a:r>
            <a:r>
              <a:rPr lang="en" dirty="0">
                <a:solidFill>
                  <a:schemeClr val="lt1"/>
                </a:solidFill>
                <a:latin typeface="Calibri" panose="020F0502020204030204" pitchFamily="34" charset="0"/>
                <a:ea typeface="Calibri" panose="020F0502020204030204" pitchFamily="34" charset="0"/>
                <a:cs typeface="Calibri" panose="020F0502020204030204" pitchFamily="34" charset="0"/>
              </a:rPr>
              <a:t> 38, or TAS2R38 </a:t>
            </a:r>
            <a:endParaRPr dirty="0">
              <a:solidFill>
                <a:schemeClr val="lt1"/>
              </a:solidFill>
              <a:latin typeface="Calibri" panose="020F0502020204030204" pitchFamily="34" charset="0"/>
              <a:ea typeface="Calibri" panose="020F0502020204030204" pitchFamily="34" charset="0"/>
              <a:cs typeface="Calibri" panose="020F0502020204030204" pitchFamily="34" charset="0"/>
            </a:endParaRPr>
          </a:p>
          <a:p>
            <a:pPr marL="457200" lvl="0" indent="-354330" algn="l" rtl="0">
              <a:spcBef>
                <a:spcPts val="0"/>
              </a:spcBef>
              <a:spcAft>
                <a:spcPts val="0"/>
              </a:spcAft>
              <a:buClr>
                <a:schemeClr val="lt1"/>
              </a:buClr>
              <a:buSzPts val="1980"/>
              <a:buChar char="•"/>
            </a:pPr>
            <a:r>
              <a:rPr lang="en" b="0" dirty="0">
                <a:solidFill>
                  <a:schemeClr val="lt1"/>
                </a:solidFill>
                <a:latin typeface="Calibri" panose="020F0502020204030204" pitchFamily="34" charset="0"/>
                <a:ea typeface="Calibri" panose="020F0502020204030204" pitchFamily="34" charset="0"/>
                <a:cs typeface="Calibri" panose="020F0502020204030204" pitchFamily="34" charset="0"/>
              </a:rPr>
              <a:t>It’s a bitter-taste receptor at the cell membrane of taste cells in the tongue.</a:t>
            </a:r>
            <a:endParaRPr b="0" dirty="0">
              <a:solidFill>
                <a:schemeClr val="lt1"/>
              </a:solidFill>
              <a:latin typeface="Calibri" panose="020F0502020204030204" pitchFamily="34" charset="0"/>
              <a:ea typeface="Calibri" panose="020F0502020204030204" pitchFamily="34" charset="0"/>
              <a:cs typeface="Calibri" panose="020F0502020204030204" pitchFamily="34" charset="0"/>
            </a:endParaRPr>
          </a:p>
          <a:p>
            <a:pPr marL="457200" lvl="0" indent="-354330" algn="l" rtl="0">
              <a:spcBef>
                <a:spcPts val="0"/>
              </a:spcBef>
              <a:spcAft>
                <a:spcPts val="0"/>
              </a:spcAft>
              <a:buClr>
                <a:schemeClr val="lt1"/>
              </a:buClr>
              <a:buSzPts val="1980"/>
              <a:buChar char="•"/>
            </a:pPr>
            <a:r>
              <a:rPr lang="en" b="0" dirty="0">
                <a:solidFill>
                  <a:schemeClr val="lt1"/>
                </a:solidFill>
                <a:latin typeface="Calibri" panose="020F0502020204030204" pitchFamily="34" charset="0"/>
                <a:ea typeface="Calibri" panose="020F0502020204030204" pitchFamily="34" charset="0"/>
                <a:cs typeface="Calibri" panose="020F0502020204030204" pitchFamily="34" charset="0"/>
              </a:rPr>
              <a:t>When it binds to PTC (phenylthiocarbamide), gustatory (taste) neurons send a signal to the brain.</a:t>
            </a:r>
            <a:r>
              <a:rPr lang="en" dirty="0">
                <a:solidFill>
                  <a:schemeClr val="lt1"/>
                </a:solidFill>
                <a:latin typeface="Calibri" panose="020F0502020204030204" pitchFamily="34" charset="0"/>
                <a:ea typeface="Calibri" panose="020F0502020204030204" pitchFamily="34" charset="0"/>
                <a:cs typeface="Calibri" panose="020F0502020204030204" pitchFamily="34" charset="0"/>
              </a:rPr>
              <a:t> </a:t>
            </a:r>
            <a:endParaRPr dirty="0">
              <a:solidFill>
                <a:schemeClr val="lt1"/>
              </a:solidFill>
              <a:latin typeface="Calibri" panose="020F0502020204030204" pitchFamily="34" charset="0"/>
              <a:ea typeface="Calibri" panose="020F0502020204030204" pitchFamily="34" charset="0"/>
              <a:cs typeface="Calibri" panose="020F0502020204030204" pitchFamily="34" charset="0"/>
            </a:endParaRPr>
          </a:p>
          <a:p>
            <a:pPr marL="457200" lvl="0" indent="-354330" algn="l" rtl="0">
              <a:spcBef>
                <a:spcPts val="0"/>
              </a:spcBef>
              <a:spcAft>
                <a:spcPts val="0"/>
              </a:spcAft>
              <a:buClr>
                <a:schemeClr val="lt1"/>
              </a:buClr>
              <a:buSzPts val="1980"/>
              <a:buChar char="•"/>
            </a:pPr>
            <a:r>
              <a:rPr lang="en" b="0" dirty="0">
                <a:solidFill>
                  <a:schemeClr val="lt1"/>
                </a:solidFill>
                <a:latin typeface="Calibri" panose="020F0502020204030204" pitchFamily="34" charset="0"/>
                <a:ea typeface="Calibri" panose="020F0502020204030204" pitchFamily="34" charset="0"/>
                <a:cs typeface="Calibri" panose="020F0502020204030204" pitchFamily="34" charset="0"/>
              </a:rPr>
              <a:t>Not everyone can taste PTC.</a:t>
            </a:r>
            <a:endParaRPr b="0" dirty="0">
              <a:solidFill>
                <a:schemeClr val="lt1"/>
              </a:solidFill>
              <a:latin typeface="Calibri" panose="020F0502020204030204" pitchFamily="34" charset="0"/>
              <a:ea typeface="Calibri" panose="020F0502020204030204" pitchFamily="34" charset="0"/>
              <a:cs typeface="Calibri" panose="020F0502020204030204" pitchFamily="34" charset="0"/>
            </a:endParaRPr>
          </a:p>
          <a:p>
            <a:pPr marL="0" lvl="0" indent="0" algn="l" rtl="0">
              <a:spcBef>
                <a:spcPts val="600"/>
              </a:spcBef>
              <a:spcAft>
                <a:spcPts val="0"/>
              </a:spcAft>
              <a:buClr>
                <a:schemeClr val="dk1"/>
              </a:buClr>
              <a:buSzPts val="1100"/>
              <a:buFont typeface="Arial"/>
              <a:buNone/>
            </a:pPr>
            <a:endParaRPr dirty="0">
              <a:latin typeface="Calibri" panose="020F0502020204030204" pitchFamily="34" charset="0"/>
              <a:ea typeface="Calibri" panose="020F0502020204030204" pitchFamily="34" charset="0"/>
              <a:cs typeface="Calibri" panose="020F0502020204030204" pitchFamily="34" charset="0"/>
            </a:endParaRPr>
          </a:p>
          <a:p>
            <a:pPr marL="0" lvl="0" indent="0" algn="l" rtl="0">
              <a:lnSpc>
                <a:spcPct val="100000"/>
              </a:lnSpc>
              <a:spcBef>
                <a:spcPts val="600"/>
              </a:spcBef>
              <a:spcAft>
                <a:spcPts val="0"/>
              </a:spcAft>
              <a:buSzPts val="1980"/>
              <a:buNone/>
            </a:pPr>
            <a:endParaRPr dirty="0">
              <a:latin typeface="Calibri" panose="020F0502020204030204" pitchFamily="34" charset="0"/>
              <a:ea typeface="Calibri" panose="020F0502020204030204" pitchFamily="34" charset="0"/>
              <a:cs typeface="Calibri" panose="020F0502020204030204" pitchFamily="34" charset="0"/>
            </a:endParaRPr>
          </a:p>
          <a:p>
            <a:pPr marL="0" lvl="0" indent="0" algn="l" rtl="0">
              <a:lnSpc>
                <a:spcPct val="100000"/>
              </a:lnSpc>
              <a:spcBef>
                <a:spcPts val="600"/>
              </a:spcBef>
              <a:spcAft>
                <a:spcPts val="0"/>
              </a:spcAft>
              <a:buSzPts val="1980"/>
              <a:buNone/>
            </a:pPr>
            <a:endParaRPr dirty="0">
              <a:latin typeface="Calibri" panose="020F0502020204030204" pitchFamily="34" charset="0"/>
              <a:ea typeface="Calibri" panose="020F0502020204030204" pitchFamily="34" charset="0"/>
              <a:cs typeface="Calibri" panose="020F0502020204030204" pitchFamily="34" charset="0"/>
            </a:endParaRPr>
          </a:p>
          <a:p>
            <a:pPr marL="0" lvl="0" indent="0" algn="l" rtl="0">
              <a:lnSpc>
                <a:spcPct val="100000"/>
              </a:lnSpc>
              <a:spcBef>
                <a:spcPts val="400"/>
              </a:spcBef>
              <a:spcAft>
                <a:spcPts val="0"/>
              </a:spcAft>
              <a:buNone/>
            </a:pPr>
            <a:endParaRPr dirty="0">
              <a:latin typeface="Calibri" panose="020F0502020204030204" pitchFamily="34" charset="0"/>
              <a:ea typeface="Calibri" panose="020F0502020204030204" pitchFamily="34" charset="0"/>
              <a:cs typeface="Calibri" panose="020F0502020204030204" pitchFamily="34" charset="0"/>
            </a:endParaRPr>
          </a:p>
          <a:p>
            <a:pPr marL="457200" marR="0" lvl="0" indent="-228600" algn="l" rtl="0">
              <a:lnSpc>
                <a:spcPct val="100000"/>
              </a:lnSpc>
              <a:spcBef>
                <a:spcPts val="600"/>
              </a:spcBef>
              <a:spcAft>
                <a:spcPts val="0"/>
              </a:spcAft>
              <a:buClr>
                <a:schemeClr val="accent1"/>
              </a:buClr>
              <a:buSzPts val="1980"/>
              <a:buFont typeface="Arial"/>
              <a:buNone/>
            </a:pP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477" name="Google Shape;477;p79"/>
          <p:cNvSpPr/>
          <p:nvPr/>
        </p:nvSpPr>
        <p:spPr>
          <a:xfrm>
            <a:off x="6140125" y="1698500"/>
            <a:ext cx="2865000" cy="18789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Calibri" panose="020F0502020204030204" pitchFamily="34" charset="0"/>
              <a:ea typeface="Calibri" panose="020F0502020204030204" pitchFamily="34" charset="0"/>
              <a:cs typeface="Calibri" panose="020F0502020204030204" pitchFamily="34" charset="0"/>
            </a:endParaRPr>
          </a:p>
        </p:txBody>
      </p:sp>
      <p:grpSp>
        <p:nvGrpSpPr>
          <p:cNvPr id="478" name="Google Shape;478;p79"/>
          <p:cNvGrpSpPr/>
          <p:nvPr/>
        </p:nvGrpSpPr>
        <p:grpSpPr>
          <a:xfrm>
            <a:off x="6283006" y="2217073"/>
            <a:ext cx="881100" cy="1360252"/>
            <a:chOff x="6384256" y="1814098"/>
            <a:chExt cx="881100" cy="1360252"/>
          </a:xfrm>
        </p:grpSpPr>
        <p:pic>
          <p:nvPicPr>
            <p:cNvPr id="479" name="Google Shape;479;p79"/>
            <p:cNvPicPr preferRelativeResize="0"/>
            <p:nvPr/>
          </p:nvPicPr>
          <p:blipFill>
            <a:blip r:embed="rId4">
              <a:alphaModFix/>
            </a:blip>
            <a:stretch>
              <a:fillRect/>
            </a:stretch>
          </p:blipFill>
          <p:spPr>
            <a:xfrm>
              <a:off x="6450118" y="1814098"/>
              <a:ext cx="749376" cy="757650"/>
            </a:xfrm>
            <a:prstGeom prst="rect">
              <a:avLst/>
            </a:prstGeom>
            <a:noFill/>
            <a:ln>
              <a:noFill/>
            </a:ln>
          </p:spPr>
        </p:pic>
        <p:sp>
          <p:nvSpPr>
            <p:cNvPr id="480" name="Google Shape;480;p79"/>
            <p:cNvSpPr txBox="1"/>
            <p:nvPr/>
          </p:nvSpPr>
          <p:spPr>
            <a:xfrm>
              <a:off x="6384256" y="2558750"/>
              <a:ext cx="881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chemeClr val="dk1"/>
                  </a:solidFill>
                  <a:latin typeface="Calibri" panose="020F0502020204030204" pitchFamily="34" charset="0"/>
                  <a:ea typeface="Calibri" panose="020F0502020204030204" pitchFamily="34" charset="0"/>
                  <a:cs typeface="Calibri" panose="020F0502020204030204" pitchFamily="34" charset="0"/>
                </a:rPr>
                <a:t>PTC 3D structure</a:t>
              </a:r>
              <a:endParaRPr dirty="0">
                <a:solidFill>
                  <a:schemeClr val="dk1"/>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481" name="Google Shape;481;p79"/>
          <p:cNvGrpSpPr/>
          <p:nvPr/>
        </p:nvGrpSpPr>
        <p:grpSpPr>
          <a:xfrm>
            <a:off x="7264675" y="1698500"/>
            <a:ext cx="1740450" cy="1878825"/>
            <a:chOff x="7365925" y="1409700"/>
            <a:chExt cx="1740450" cy="1878825"/>
          </a:xfrm>
        </p:grpSpPr>
        <p:sp>
          <p:nvSpPr>
            <p:cNvPr id="482" name="Google Shape;482;p79"/>
            <p:cNvSpPr txBox="1"/>
            <p:nvPr/>
          </p:nvSpPr>
          <p:spPr>
            <a:xfrm>
              <a:off x="7733800" y="2888325"/>
              <a:ext cx="1004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chemeClr val="dk1"/>
                  </a:solidFill>
                  <a:latin typeface="Calibri" panose="020F0502020204030204" pitchFamily="34" charset="0"/>
                  <a:ea typeface="Calibri" panose="020F0502020204030204" pitchFamily="34" charset="0"/>
                  <a:cs typeface="Calibri" panose="020F0502020204030204" pitchFamily="34" charset="0"/>
                </a:rPr>
                <a:t>TAS2R38</a:t>
              </a:r>
              <a:endParaRPr dirty="0">
                <a:solidFill>
                  <a:schemeClr val="dk1"/>
                </a:solidFill>
                <a:latin typeface="Calibri" panose="020F0502020204030204" pitchFamily="34" charset="0"/>
                <a:ea typeface="Calibri" panose="020F0502020204030204" pitchFamily="34" charset="0"/>
                <a:cs typeface="Calibri" panose="020F0502020204030204" pitchFamily="34" charset="0"/>
              </a:endParaRPr>
            </a:p>
          </p:txBody>
        </p:sp>
        <p:pic>
          <p:nvPicPr>
            <p:cNvPr id="483" name="Google Shape;483;p79"/>
            <p:cNvPicPr preferRelativeResize="0"/>
            <p:nvPr/>
          </p:nvPicPr>
          <p:blipFill rotWithShape="1">
            <a:blip r:embed="rId5">
              <a:alphaModFix/>
            </a:blip>
            <a:srcRect l="34170" t="13188" r="18329" b="20304"/>
            <a:stretch/>
          </p:blipFill>
          <p:spPr>
            <a:xfrm>
              <a:off x="7365925" y="1409700"/>
              <a:ext cx="1740450" cy="1552302"/>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80"/>
          <p:cNvSpPr txBox="1">
            <a:spLocks noGrp="1"/>
          </p:cNvSpPr>
          <p:nvPr>
            <p:ph type="body" idx="4294967295"/>
          </p:nvPr>
        </p:nvSpPr>
        <p:spPr>
          <a:xfrm>
            <a:off x="244498" y="1136550"/>
            <a:ext cx="5214300" cy="2870400"/>
          </a:xfrm>
          <a:prstGeom prst="rect">
            <a:avLst/>
          </a:prstGeom>
        </p:spPr>
        <p:txBody>
          <a:bodyPr spcFirstLastPara="1" wrap="square" lIns="91425" tIns="45700" rIns="91425" bIns="45700" anchor="t" anchorCtr="0">
            <a:noAutofit/>
          </a:bodyPr>
          <a:lstStyle/>
          <a:p>
            <a:pPr marL="457200" lvl="0" indent="-354330" algn="l" rtl="0">
              <a:spcBef>
                <a:spcPts val="600"/>
              </a:spcBef>
              <a:spcAft>
                <a:spcPts val="0"/>
              </a:spcAft>
              <a:buClr>
                <a:schemeClr val="lt1"/>
              </a:buClr>
              <a:buSzPts val="1980"/>
              <a:buChar char="•"/>
            </a:pPr>
            <a:r>
              <a:rPr lang="en" b="0" dirty="0">
                <a:solidFill>
                  <a:schemeClr val="lt1"/>
                </a:solidFill>
                <a:latin typeface="Calibri" panose="020F0502020204030204" pitchFamily="34" charset="0"/>
                <a:ea typeface="Calibri" panose="020F0502020204030204" pitchFamily="34" charset="0"/>
                <a:cs typeface="Calibri" panose="020F0502020204030204" pitchFamily="34" charset="0"/>
              </a:rPr>
              <a:t>The ability to taste PTC is correlated with the ability to taste other bitter compounds.</a:t>
            </a:r>
            <a:endParaRPr b="0" dirty="0">
              <a:solidFill>
                <a:schemeClr val="lt1"/>
              </a:solidFill>
              <a:latin typeface="Calibri" panose="020F0502020204030204" pitchFamily="34" charset="0"/>
              <a:ea typeface="Calibri" panose="020F0502020204030204" pitchFamily="34" charset="0"/>
              <a:cs typeface="Calibri" panose="020F0502020204030204" pitchFamily="34" charset="0"/>
            </a:endParaRPr>
          </a:p>
          <a:p>
            <a:pPr marL="457200" lvl="0" indent="-354330" algn="l" rtl="0">
              <a:spcBef>
                <a:spcPts val="1000"/>
              </a:spcBef>
              <a:spcAft>
                <a:spcPts val="0"/>
              </a:spcAft>
              <a:buClr>
                <a:schemeClr val="lt1"/>
              </a:buClr>
              <a:buSzPts val="1980"/>
              <a:buChar char="•"/>
            </a:pPr>
            <a:r>
              <a:rPr lang="en" b="0" dirty="0">
                <a:solidFill>
                  <a:schemeClr val="lt1"/>
                </a:solidFill>
                <a:latin typeface="Calibri" panose="020F0502020204030204" pitchFamily="34" charset="0"/>
                <a:ea typeface="Calibri" panose="020F0502020204030204" pitchFamily="34" charset="0"/>
                <a:cs typeface="Calibri" panose="020F0502020204030204" pitchFamily="34" charset="0"/>
              </a:rPr>
              <a:t>Brassicaceae are loaded with bitter compounds: glucosinolates.</a:t>
            </a:r>
            <a:endParaRPr b="0" dirty="0">
              <a:solidFill>
                <a:schemeClr val="lt1"/>
              </a:solidFill>
              <a:latin typeface="Calibri" panose="020F0502020204030204" pitchFamily="34" charset="0"/>
              <a:ea typeface="Calibri" panose="020F0502020204030204" pitchFamily="34" charset="0"/>
              <a:cs typeface="Calibri" panose="020F0502020204030204" pitchFamily="34" charset="0"/>
            </a:endParaRPr>
          </a:p>
          <a:p>
            <a:pPr marL="457200" lvl="0" indent="-354330" algn="l" rtl="0">
              <a:spcBef>
                <a:spcPts val="1000"/>
              </a:spcBef>
              <a:spcAft>
                <a:spcPts val="1000"/>
              </a:spcAft>
              <a:buClr>
                <a:schemeClr val="lt1"/>
              </a:buClr>
              <a:buSzPts val="1980"/>
              <a:buChar char="•"/>
            </a:pPr>
            <a:r>
              <a:rPr lang="en" b="0" dirty="0">
                <a:solidFill>
                  <a:schemeClr val="lt1"/>
                </a:solidFill>
                <a:latin typeface="Calibri" panose="020F0502020204030204" pitchFamily="34" charset="0"/>
                <a:ea typeface="Calibri" panose="020F0502020204030204" pitchFamily="34" charset="0"/>
                <a:cs typeface="Calibri" panose="020F0502020204030204" pitchFamily="34" charset="0"/>
              </a:rPr>
              <a:t>People who can taste PTC often dislike broccoli and other Brassicas!</a:t>
            </a:r>
            <a:endParaRPr b="0" dirty="0">
              <a:solidFill>
                <a:schemeClr val="lt1"/>
              </a:solidFill>
              <a:latin typeface="Calibri" panose="020F0502020204030204" pitchFamily="34" charset="0"/>
              <a:ea typeface="Calibri" panose="020F0502020204030204" pitchFamily="34" charset="0"/>
              <a:cs typeface="Calibri" panose="020F0502020204030204" pitchFamily="34" charset="0"/>
            </a:endParaRPr>
          </a:p>
        </p:txBody>
      </p:sp>
      <p:sp>
        <p:nvSpPr>
          <p:cNvPr id="489" name="Google Shape;489;p80"/>
          <p:cNvSpPr txBox="1">
            <a:spLocks noGrp="1"/>
          </p:cNvSpPr>
          <p:nvPr>
            <p:ph type="title" idx="4294967295"/>
          </p:nvPr>
        </p:nvSpPr>
        <p:spPr>
          <a:xfrm>
            <a:off x="363538" y="532845"/>
            <a:ext cx="8416800" cy="492402"/>
          </a:xfrm>
          <a:prstGeom prst="rect">
            <a:avLst/>
          </a:prstGeom>
        </p:spPr>
        <p:txBody>
          <a:bodyPr spcFirstLastPara="1" wrap="square" lIns="91425" tIns="45700" rIns="91425" bIns="45700" anchor="b" anchorCtr="0">
            <a:spAutoFit/>
          </a:bodyPr>
          <a:lstStyle/>
          <a:p>
            <a:pPr marL="0" lvl="0" indent="0" algn="l" rtl="0">
              <a:spcBef>
                <a:spcPts val="0"/>
              </a:spcBef>
              <a:spcAft>
                <a:spcPts val="0"/>
              </a:spcAft>
              <a:buNone/>
            </a:pPr>
            <a:r>
              <a:rPr lang="en" dirty="0">
                <a:solidFill>
                  <a:schemeClr val="lt1"/>
                </a:solidFill>
                <a:uFill>
                  <a:noFill/>
                </a:uFill>
                <a:hlinkClick r:id="rId3" action="ppaction://hlinksldjump">
                  <a:extLst>
                    <a:ext uri="{A12FA001-AC4F-418D-AE19-62706E023703}">
                      <ahyp:hlinkClr xmlns:ahyp="http://schemas.microsoft.com/office/drawing/2018/hyperlinkcolor" val="tx"/>
                    </a:ext>
                  </a:extLst>
                </a:hlinkClick>
              </a:rPr>
              <a:t>PTC is not found in nature, but . . .</a:t>
            </a:r>
            <a:endParaRPr dirty="0">
              <a:solidFill>
                <a:schemeClr val="lt1"/>
              </a:solidFill>
            </a:endParaRPr>
          </a:p>
        </p:txBody>
      </p:sp>
      <p:pic>
        <p:nvPicPr>
          <p:cNvPr id="490" name="Google Shape;490;p80"/>
          <p:cNvPicPr preferRelativeResize="0"/>
          <p:nvPr/>
        </p:nvPicPr>
        <p:blipFill rotWithShape="1">
          <a:blip r:embed="rId4">
            <a:alphaModFix/>
          </a:blip>
          <a:srcRect/>
          <a:stretch/>
        </p:blipFill>
        <p:spPr>
          <a:xfrm rot="4780136">
            <a:off x="5110371" y="1418664"/>
            <a:ext cx="2380261" cy="1929467"/>
          </a:xfrm>
          <a:prstGeom prst="rect">
            <a:avLst/>
          </a:prstGeom>
          <a:noFill/>
          <a:ln>
            <a:noFill/>
          </a:ln>
        </p:spPr>
      </p:pic>
      <p:grpSp>
        <p:nvGrpSpPr>
          <p:cNvPr id="491" name="Google Shape;491;p80"/>
          <p:cNvGrpSpPr/>
          <p:nvPr/>
        </p:nvGrpSpPr>
        <p:grpSpPr>
          <a:xfrm>
            <a:off x="6697202" y="2571750"/>
            <a:ext cx="2202300" cy="1775068"/>
            <a:chOff x="7018025" y="2571750"/>
            <a:chExt cx="2202300" cy="1775068"/>
          </a:xfrm>
        </p:grpSpPr>
        <p:pic>
          <p:nvPicPr>
            <p:cNvPr id="492" name="Google Shape;492;p80"/>
            <p:cNvPicPr preferRelativeResize="0"/>
            <p:nvPr/>
          </p:nvPicPr>
          <p:blipFill>
            <a:blip r:embed="rId5">
              <a:alphaModFix/>
            </a:blip>
            <a:stretch>
              <a:fillRect/>
            </a:stretch>
          </p:blipFill>
          <p:spPr>
            <a:xfrm>
              <a:off x="7276550" y="2571750"/>
              <a:ext cx="1685250" cy="1221100"/>
            </a:xfrm>
            <a:prstGeom prst="rect">
              <a:avLst/>
            </a:prstGeom>
            <a:noFill/>
            <a:ln>
              <a:noFill/>
            </a:ln>
          </p:spPr>
        </p:pic>
        <p:sp>
          <p:nvSpPr>
            <p:cNvPr id="493" name="Google Shape;493;p80"/>
            <p:cNvSpPr txBox="1"/>
            <p:nvPr/>
          </p:nvSpPr>
          <p:spPr>
            <a:xfrm>
              <a:off x="7018025" y="3792850"/>
              <a:ext cx="2202300" cy="5539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dirty="0">
                  <a:solidFill>
                    <a:schemeClr val="bg1"/>
                  </a:solidFill>
                  <a:latin typeface="Calibri" panose="020F0502020204030204" pitchFamily="34" charset="0"/>
                  <a:ea typeface="Calibri" panose="020F0502020204030204" pitchFamily="34" charset="0"/>
                  <a:cs typeface="Calibri" panose="020F0502020204030204" pitchFamily="34" charset="0"/>
                </a:rPr>
                <a:t>Sinigrin, a bitter </a:t>
              </a:r>
              <a:r>
                <a:rPr lang="en" sz="1200" dirty="0" err="1">
                  <a:solidFill>
                    <a:schemeClr val="bg1"/>
                  </a:solidFill>
                  <a:latin typeface="Calibri" panose="020F0502020204030204" pitchFamily="34" charset="0"/>
                  <a:ea typeface="Calibri" panose="020F0502020204030204" pitchFamily="34" charset="0"/>
                  <a:cs typeface="Calibri" panose="020F0502020204030204" pitchFamily="34" charset="0"/>
                </a:rPr>
                <a:t>glucosinolate</a:t>
              </a:r>
              <a:r>
                <a:rPr lang="en" sz="1200" dirty="0">
                  <a:solidFill>
                    <a:schemeClr val="bg1"/>
                  </a:solidFill>
                  <a:latin typeface="Calibri" panose="020F0502020204030204" pitchFamily="34" charset="0"/>
                  <a:ea typeface="Calibri" panose="020F0502020204030204" pitchFamily="34" charset="0"/>
                  <a:cs typeface="Calibri" panose="020F0502020204030204" pitchFamily="34" charset="0"/>
                </a:rPr>
                <a:t> in Brussels sprouts and cauliflower</a:t>
              </a:r>
              <a:endParaRPr sz="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81"/>
          <p:cNvSpPr txBox="1">
            <a:spLocks noGrp="1"/>
          </p:cNvSpPr>
          <p:nvPr>
            <p:ph type="subTitle" idx="1"/>
          </p:nvPr>
        </p:nvSpPr>
        <p:spPr>
          <a:xfrm>
            <a:off x="1143000" y="2701527"/>
            <a:ext cx="6858000" cy="599400"/>
          </a:xfrm>
          <a:prstGeom prst="rect">
            <a:avLst/>
          </a:prstGeom>
        </p:spPr>
        <p:txBody>
          <a:bodyPr spcFirstLastPara="1" wrap="square" lIns="68575" tIns="34275" rIns="68575" bIns="34275" anchor="t" anchorCtr="0">
            <a:normAutofit/>
          </a:bodyPr>
          <a:lstStyle/>
          <a:p>
            <a:pPr marL="0" lvl="0" indent="0" algn="ctr" rtl="0">
              <a:spcBef>
                <a:spcPts val="800"/>
              </a:spcBef>
              <a:spcAft>
                <a:spcPts val="0"/>
              </a:spcAft>
              <a:buNone/>
            </a:pPr>
            <a:r>
              <a:rPr lang="en" sz="2000" dirty="0">
                <a:solidFill>
                  <a:schemeClr val="lt1"/>
                </a:solidFill>
              </a:rPr>
              <a:t>Would you be a strong taster, a weak taster, or a nontaster?</a:t>
            </a:r>
            <a:endParaRPr sz="2000" dirty="0">
              <a:solidFill>
                <a:schemeClr val="lt1"/>
              </a:solidFill>
            </a:endParaRPr>
          </a:p>
        </p:txBody>
      </p:sp>
      <p:sp>
        <p:nvSpPr>
          <p:cNvPr id="499" name="Google Shape;499;p81"/>
          <p:cNvSpPr txBox="1">
            <a:spLocks noGrp="1"/>
          </p:cNvSpPr>
          <p:nvPr>
            <p:ph type="ctrTitle"/>
          </p:nvPr>
        </p:nvSpPr>
        <p:spPr>
          <a:xfrm>
            <a:off x="1143000" y="841772"/>
            <a:ext cx="6858000" cy="1790700"/>
          </a:xfrm>
          <a:prstGeom prst="rect">
            <a:avLst/>
          </a:prstGeom>
        </p:spPr>
        <p:txBody>
          <a:bodyPr spcFirstLastPara="1" wrap="square" lIns="68575" tIns="34275" rIns="68575" bIns="34275" anchor="b" anchorCtr="0">
            <a:normAutofit/>
          </a:bodyPr>
          <a:lstStyle/>
          <a:p>
            <a:pPr marL="0" lvl="0" indent="0" algn="ctr" rtl="0">
              <a:spcBef>
                <a:spcPts val="0"/>
              </a:spcBef>
              <a:spcAft>
                <a:spcPts val="0"/>
              </a:spcAft>
              <a:buNone/>
            </a:pPr>
            <a:r>
              <a:rPr lang="en" dirty="0">
                <a:solidFill>
                  <a:schemeClr val="lt1"/>
                </a:solidFill>
                <a:uFill>
                  <a:noFill/>
                </a:uFill>
                <a:hlinkClick r:id="rId3" action="ppaction://hlinksldjump">
                  <a:extLst>
                    <a:ext uri="{A12FA001-AC4F-418D-AE19-62706E023703}">
                      <ahyp:hlinkClr xmlns:ahyp="http://schemas.microsoft.com/office/drawing/2018/hyperlinkcolor" val="tx"/>
                    </a:ext>
                  </a:extLst>
                </a:hlinkClick>
              </a:rPr>
              <a:t>How easily do you think you could taste PTC?</a:t>
            </a:r>
            <a:endParaRPr dirty="0">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82"/>
          <p:cNvSpPr txBox="1">
            <a:spLocks noGrp="1"/>
          </p:cNvSpPr>
          <p:nvPr>
            <p:ph type="title" idx="4294967295"/>
          </p:nvPr>
        </p:nvSpPr>
        <p:spPr>
          <a:xfrm>
            <a:off x="363538" y="532845"/>
            <a:ext cx="8416800" cy="492402"/>
          </a:xfrm>
          <a:prstGeom prst="rect">
            <a:avLst/>
          </a:prstGeom>
        </p:spPr>
        <p:txBody>
          <a:bodyPr spcFirstLastPara="1" wrap="square" lIns="91425" tIns="45700" rIns="91425" bIns="45700" anchor="b" anchorCtr="0">
            <a:spAutoFit/>
          </a:bodyPr>
          <a:lstStyle/>
          <a:p>
            <a:pPr marL="0" lvl="0" indent="0" algn="l" rtl="0">
              <a:spcBef>
                <a:spcPts val="0"/>
              </a:spcBef>
              <a:spcAft>
                <a:spcPts val="0"/>
              </a:spcAft>
              <a:buNone/>
            </a:pPr>
            <a:r>
              <a:rPr lang="en" dirty="0">
                <a:solidFill>
                  <a:schemeClr val="lt1"/>
                </a:solidFill>
                <a:uFill>
                  <a:noFill/>
                </a:uFill>
                <a:hlinkClick r:id="rId3" action="ppaction://hlinksldjump">
                  <a:extLst>
                    <a:ext uri="{A12FA001-AC4F-418D-AE19-62706E023703}">
                      <ahyp:hlinkClr xmlns:ahyp="http://schemas.microsoft.com/office/drawing/2018/hyperlinkcolor" val="tx"/>
                    </a:ext>
                  </a:extLst>
                </a:hlinkClick>
              </a:rPr>
              <a:t>Review: define genotype and phenotype</a:t>
            </a:r>
            <a:endParaRPr dirty="0">
              <a:solidFill>
                <a:schemeClr val="lt1"/>
              </a:solidFill>
            </a:endParaRPr>
          </a:p>
        </p:txBody>
      </p:sp>
      <p:sp>
        <p:nvSpPr>
          <p:cNvPr id="505" name="Google Shape;505;p82"/>
          <p:cNvSpPr/>
          <p:nvPr/>
        </p:nvSpPr>
        <p:spPr>
          <a:xfrm>
            <a:off x="363550" y="1418675"/>
            <a:ext cx="3984900" cy="25365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latin typeface="Calibri" panose="020F0502020204030204" pitchFamily="34" charset="0"/>
                <a:ea typeface="Calibri" panose="020F0502020204030204" pitchFamily="34" charset="0"/>
                <a:cs typeface="Calibri" panose="020F0502020204030204" pitchFamily="34" charset="0"/>
              </a:rPr>
              <a:t>Genotype:</a:t>
            </a:r>
            <a:endParaRPr sz="2400" b="1" dirty="0">
              <a:latin typeface="Calibri" panose="020F0502020204030204" pitchFamily="34" charset="0"/>
              <a:ea typeface="Calibri" panose="020F0502020204030204" pitchFamily="34" charset="0"/>
              <a:cs typeface="Calibri" panose="020F0502020204030204" pitchFamily="34" charset="0"/>
            </a:endParaRPr>
          </a:p>
          <a:p>
            <a:pPr marL="0" lvl="0" indent="0" algn="ctr" rtl="0">
              <a:spcBef>
                <a:spcPts val="0"/>
              </a:spcBef>
              <a:spcAft>
                <a:spcPts val="0"/>
              </a:spcAft>
              <a:buNone/>
            </a:pPr>
            <a:endParaRPr sz="2400" b="1" dirty="0">
              <a:latin typeface="Calibri" panose="020F0502020204030204" pitchFamily="34" charset="0"/>
              <a:ea typeface="Calibri" panose="020F0502020204030204" pitchFamily="34" charset="0"/>
              <a:cs typeface="Calibri" panose="020F0502020204030204" pitchFamily="34" charset="0"/>
            </a:endParaRPr>
          </a:p>
        </p:txBody>
      </p:sp>
      <p:sp>
        <p:nvSpPr>
          <p:cNvPr id="506" name="Google Shape;506;p82"/>
          <p:cNvSpPr/>
          <p:nvPr/>
        </p:nvSpPr>
        <p:spPr>
          <a:xfrm>
            <a:off x="4795450" y="1418675"/>
            <a:ext cx="3984900" cy="25365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latin typeface="Calibri" panose="020F0502020204030204" pitchFamily="34" charset="0"/>
                <a:ea typeface="Calibri" panose="020F0502020204030204" pitchFamily="34" charset="0"/>
                <a:cs typeface="Calibri" panose="020F0502020204030204" pitchFamily="34" charset="0"/>
              </a:rPr>
              <a:t>Phenotype:</a:t>
            </a:r>
            <a:endParaRPr sz="2400" b="1" dirty="0">
              <a:latin typeface="Calibri" panose="020F0502020204030204" pitchFamily="34" charset="0"/>
              <a:ea typeface="Calibri" panose="020F0502020204030204" pitchFamily="34" charset="0"/>
              <a:cs typeface="Calibri" panose="020F0502020204030204" pitchFamily="34" charset="0"/>
            </a:endParaRPr>
          </a:p>
          <a:p>
            <a:pPr marL="0" lvl="0" indent="0" algn="ctr" rtl="0">
              <a:spcBef>
                <a:spcPts val="0"/>
              </a:spcBef>
              <a:spcAft>
                <a:spcPts val="0"/>
              </a:spcAft>
              <a:buNone/>
            </a:pPr>
            <a:endParaRPr sz="2400" b="1" dirty="0">
              <a:latin typeface="Calibri" panose="020F0502020204030204" pitchFamily="34" charset="0"/>
              <a:ea typeface="Calibri" panose="020F0502020204030204" pitchFamily="34" charset="0"/>
              <a:cs typeface="Calibri" panose="020F0502020204030204" pitchFamily="34" charset="0"/>
            </a:endParaRPr>
          </a:p>
        </p:txBody>
      </p:sp>
      <p:sp>
        <p:nvSpPr>
          <p:cNvPr id="507" name="Google Shape;507;p82"/>
          <p:cNvSpPr txBox="1"/>
          <p:nvPr/>
        </p:nvSpPr>
        <p:spPr>
          <a:xfrm>
            <a:off x="604400" y="2653350"/>
            <a:ext cx="36687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2400" b="1" dirty="0">
                <a:solidFill>
                  <a:schemeClr val="dk1"/>
                </a:solidFill>
                <a:latin typeface="Calibri" panose="020F0502020204030204" pitchFamily="34" charset="0"/>
                <a:ea typeface="Calibri" panose="020F0502020204030204" pitchFamily="34" charset="0"/>
                <a:cs typeface="Calibri" panose="020F0502020204030204" pitchFamily="34" charset="0"/>
              </a:rPr>
              <a:t>Your genetic makeup</a:t>
            </a:r>
            <a:endParaRPr sz="2200" dirty="0">
              <a:solidFill>
                <a:schemeClr val="dk1"/>
              </a:solidFill>
              <a:latin typeface="Calibri" panose="020F0502020204030204" pitchFamily="34" charset="0"/>
              <a:ea typeface="Calibri" panose="020F0502020204030204" pitchFamily="34" charset="0"/>
              <a:cs typeface="Calibri" panose="020F0502020204030204" pitchFamily="34" charset="0"/>
            </a:endParaRPr>
          </a:p>
        </p:txBody>
      </p:sp>
      <p:sp>
        <p:nvSpPr>
          <p:cNvPr id="508" name="Google Shape;508;p82"/>
          <p:cNvSpPr txBox="1"/>
          <p:nvPr/>
        </p:nvSpPr>
        <p:spPr>
          <a:xfrm>
            <a:off x="4889650" y="2605000"/>
            <a:ext cx="38907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2400" b="1" dirty="0">
                <a:solidFill>
                  <a:schemeClr val="dk1"/>
                </a:solidFill>
                <a:latin typeface="Calibri" panose="020F0502020204030204" pitchFamily="34" charset="0"/>
                <a:ea typeface="Calibri" panose="020F0502020204030204" pitchFamily="34" charset="0"/>
                <a:cs typeface="Calibri" panose="020F0502020204030204" pitchFamily="34" charset="0"/>
              </a:rPr>
              <a:t>How your genotype is expressed</a:t>
            </a:r>
            <a:endParaRPr sz="2200" dirty="0">
              <a:solidFill>
                <a:schemeClr val="dk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83"/>
          <p:cNvSpPr/>
          <p:nvPr/>
        </p:nvSpPr>
        <p:spPr>
          <a:xfrm>
            <a:off x="0" y="1007390"/>
            <a:ext cx="4303500" cy="3550200"/>
          </a:xfrm>
          <a:prstGeom prst="rect">
            <a:avLst/>
          </a:prstGeom>
          <a:solidFill>
            <a:srgbClr val="0062C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515" name="Google Shape;515;p83" descr="A finger pointing at a graph&#10;&#10;Description automatically generated"/>
          <p:cNvPicPr preferRelativeResize="0"/>
          <p:nvPr/>
        </p:nvPicPr>
        <p:blipFill rotWithShape="1">
          <a:blip r:embed="rId3">
            <a:alphaModFix/>
          </a:blip>
          <a:srcRect l="22534"/>
          <a:stretch/>
        </p:blipFill>
        <p:spPr>
          <a:xfrm>
            <a:off x="199860" y="1263750"/>
            <a:ext cx="3897775" cy="3082047"/>
          </a:xfrm>
          <a:prstGeom prst="rect">
            <a:avLst/>
          </a:prstGeom>
          <a:noFill/>
          <a:ln>
            <a:noFill/>
          </a:ln>
        </p:spPr>
      </p:pic>
      <p:sp>
        <p:nvSpPr>
          <p:cNvPr id="516" name="Google Shape;516;p83"/>
          <p:cNvSpPr txBox="1">
            <a:spLocks noGrp="1"/>
          </p:cNvSpPr>
          <p:nvPr>
            <p:ph type="title" idx="4294967295"/>
          </p:nvPr>
        </p:nvSpPr>
        <p:spPr>
          <a:xfrm>
            <a:off x="363538" y="275065"/>
            <a:ext cx="8416800" cy="4923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accent1"/>
              </a:buClr>
              <a:buSzPts val="2600"/>
              <a:buFont typeface="Calibri"/>
              <a:buNone/>
            </a:pPr>
            <a:r>
              <a:rPr lang="en" dirty="0">
                <a:solidFill>
                  <a:schemeClr val="lt1"/>
                </a:solidFill>
                <a:uFill>
                  <a:noFill/>
                </a:uFill>
                <a:hlinkClick r:id="rId4" action="ppaction://hlinksldjump">
                  <a:extLst>
                    <a:ext uri="{A12FA001-AC4F-418D-AE19-62706E023703}">
                      <ahyp:hlinkClr xmlns:ahyp="http://schemas.microsoft.com/office/drawing/2018/hyperlinkcolor" val="tx"/>
                    </a:ext>
                  </a:extLst>
                </a:hlinkClick>
              </a:rPr>
              <a:t>Connecting genotype and phenotype</a:t>
            </a:r>
            <a:endParaRPr dirty="0">
              <a:solidFill>
                <a:schemeClr val="lt1"/>
              </a:solidFill>
            </a:endParaRPr>
          </a:p>
        </p:txBody>
      </p:sp>
      <p:sp>
        <p:nvSpPr>
          <p:cNvPr id="517" name="Google Shape;517;p83"/>
          <p:cNvSpPr txBox="1">
            <a:spLocks noGrp="1"/>
          </p:cNvSpPr>
          <p:nvPr>
            <p:ph type="body" idx="4294967295"/>
          </p:nvPr>
        </p:nvSpPr>
        <p:spPr>
          <a:xfrm>
            <a:off x="4571999" y="991420"/>
            <a:ext cx="4129200" cy="5664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100000"/>
              </a:lnSpc>
              <a:spcBef>
                <a:spcPts val="600"/>
              </a:spcBef>
              <a:spcAft>
                <a:spcPts val="0"/>
              </a:spcAft>
              <a:buClr>
                <a:schemeClr val="accent1"/>
              </a:buClr>
              <a:buSzPts val="2160"/>
              <a:buFont typeface="Arial"/>
              <a:buNone/>
            </a:pPr>
            <a:r>
              <a:rPr lang="en" dirty="0">
                <a:solidFill>
                  <a:schemeClr val="lt1"/>
                </a:solidFill>
                <a:latin typeface="Calibri" panose="020F0502020204030204" pitchFamily="34" charset="0"/>
                <a:ea typeface="Calibri" panose="020F0502020204030204" pitchFamily="34" charset="0"/>
                <a:cs typeface="Calibri" panose="020F0502020204030204" pitchFamily="34" charset="0"/>
              </a:rPr>
              <a:t>You will...</a:t>
            </a:r>
            <a:endParaRPr dirty="0">
              <a:solidFill>
                <a:schemeClr val="lt1"/>
              </a:solidFill>
              <a:latin typeface="Calibri" panose="020F0502020204030204" pitchFamily="34" charset="0"/>
              <a:ea typeface="Calibri" panose="020F0502020204030204" pitchFamily="34" charset="0"/>
              <a:cs typeface="Calibri" panose="020F0502020204030204" pitchFamily="34" charset="0"/>
            </a:endParaRPr>
          </a:p>
        </p:txBody>
      </p:sp>
      <p:sp>
        <p:nvSpPr>
          <p:cNvPr id="518" name="Google Shape;518;p83"/>
          <p:cNvSpPr txBox="1">
            <a:spLocks noGrp="1"/>
          </p:cNvSpPr>
          <p:nvPr>
            <p:ph type="body" idx="4294967295"/>
          </p:nvPr>
        </p:nvSpPr>
        <p:spPr>
          <a:xfrm>
            <a:off x="4303643" y="1481592"/>
            <a:ext cx="4476600" cy="2923500"/>
          </a:xfrm>
          <a:prstGeom prst="rect">
            <a:avLst/>
          </a:prstGeom>
          <a:noFill/>
          <a:ln>
            <a:noFill/>
          </a:ln>
        </p:spPr>
        <p:txBody>
          <a:bodyPr spcFirstLastPara="1" wrap="square" lIns="91425" tIns="45700" rIns="91425" bIns="45700" anchor="t" anchorCtr="0">
            <a:noAutofit/>
          </a:bodyPr>
          <a:lstStyle/>
          <a:p>
            <a:pPr marL="457200" marR="0" lvl="0" indent="-354330" algn="l" rtl="0">
              <a:lnSpc>
                <a:spcPct val="100000"/>
              </a:lnSpc>
              <a:spcBef>
                <a:spcPts val="600"/>
              </a:spcBef>
              <a:spcAft>
                <a:spcPts val="0"/>
              </a:spcAft>
              <a:buClr>
                <a:schemeClr val="lt1"/>
              </a:buClr>
              <a:buSzPts val="1980"/>
              <a:buFont typeface="Arial"/>
              <a:buChar char="•"/>
            </a:pPr>
            <a:r>
              <a:rPr lang="en" b="0" dirty="0">
                <a:solidFill>
                  <a:schemeClr val="lt1"/>
                </a:solidFill>
                <a:latin typeface="Calibri"/>
                <a:ea typeface="Calibri"/>
                <a:cs typeface="Calibri"/>
                <a:sym typeface="Calibri"/>
              </a:rPr>
              <a:t>Determine your bitter-tasting phenotype by tasting PTC paper &amp; control paper.</a:t>
            </a:r>
            <a:endParaRPr b="0" dirty="0">
              <a:solidFill>
                <a:schemeClr val="lt1"/>
              </a:solidFill>
              <a:latin typeface="Calibri"/>
              <a:ea typeface="Calibri"/>
              <a:cs typeface="Calibri"/>
              <a:sym typeface="Calibri"/>
            </a:endParaRPr>
          </a:p>
          <a:p>
            <a:pPr marL="457200" marR="0" lvl="0" indent="-354330" algn="l" rtl="0">
              <a:lnSpc>
                <a:spcPct val="100000"/>
              </a:lnSpc>
              <a:spcBef>
                <a:spcPts val="600"/>
              </a:spcBef>
              <a:spcAft>
                <a:spcPts val="0"/>
              </a:spcAft>
              <a:buClr>
                <a:schemeClr val="lt1"/>
              </a:buClr>
              <a:buSzPts val="1980"/>
              <a:buFont typeface="Arial"/>
              <a:buChar char="•"/>
            </a:pPr>
            <a:r>
              <a:rPr lang="en" b="0" dirty="0">
                <a:solidFill>
                  <a:schemeClr val="lt1"/>
                </a:solidFill>
                <a:latin typeface="Calibri"/>
                <a:ea typeface="Calibri"/>
                <a:cs typeface="Calibri"/>
                <a:sym typeface="Calibri"/>
              </a:rPr>
              <a:t>Infer your genotype, which will be confirmed by PCR, restriction enzyme digestion, and gel electrophoresis.</a:t>
            </a:r>
            <a:endParaRPr b="0" dirty="0">
              <a:solidFill>
                <a:schemeClr val="lt1"/>
              </a:solidFill>
              <a:latin typeface="Calibri"/>
              <a:ea typeface="Calibri"/>
              <a:cs typeface="Calibri"/>
              <a:sym typeface="Calibri"/>
            </a:endParaRPr>
          </a:p>
        </p:txBody>
      </p:sp>
      <p:sp>
        <p:nvSpPr>
          <p:cNvPr id="519" name="Google Shape;519;p83"/>
          <p:cNvSpPr txBox="1"/>
          <p:nvPr/>
        </p:nvSpPr>
        <p:spPr>
          <a:xfrm>
            <a:off x="199860" y="1200250"/>
            <a:ext cx="3897900" cy="1323600"/>
          </a:xfrm>
          <a:prstGeom prst="rect">
            <a:avLst/>
          </a:prstGeom>
          <a:noFill/>
          <a:ln>
            <a:noFill/>
          </a:ln>
        </p:spPr>
        <p:txBody>
          <a:bodyPr spcFirstLastPara="1" wrap="square" lIns="91425" tIns="45700" rIns="91425" bIns="45700" anchor="t" anchorCtr="0">
            <a:spAutoFit/>
          </a:bodyPr>
          <a:lstStyle/>
          <a:p>
            <a:pPr marL="115887" marR="0" lvl="0" indent="0" algn="ctr" rtl="0">
              <a:lnSpc>
                <a:spcPct val="100000"/>
              </a:lnSpc>
              <a:spcBef>
                <a:spcPts val="0"/>
              </a:spcBef>
              <a:spcAft>
                <a:spcPts val="0"/>
              </a:spcAft>
              <a:buClr>
                <a:srgbClr val="000000"/>
              </a:buClr>
              <a:buSzPts val="1800"/>
              <a:buFont typeface="Arial"/>
              <a:buNone/>
            </a:pPr>
            <a:r>
              <a:rPr lang="en" sz="2000" b="1" i="0" u="none" strike="noStrike" cap="none" dirty="0">
                <a:solidFill>
                  <a:srgbClr val="0062C4"/>
                </a:solidFill>
                <a:latin typeface="Calibri"/>
                <a:ea typeface="Calibri"/>
                <a:cs typeface="Calibri"/>
                <a:sym typeface="Calibri"/>
              </a:rPr>
              <a:t>In medicine, doctors might use sequencing data (genotype) to </a:t>
            </a:r>
            <a:r>
              <a:rPr lang="en" sz="2000" b="1" i="1" u="none" strike="noStrike" cap="none" dirty="0">
                <a:solidFill>
                  <a:srgbClr val="0062C4"/>
                </a:solidFill>
                <a:latin typeface="Calibri"/>
                <a:ea typeface="Calibri"/>
                <a:cs typeface="Calibri"/>
                <a:sym typeface="Calibri"/>
              </a:rPr>
              <a:t>predict</a:t>
            </a:r>
            <a:r>
              <a:rPr lang="en" sz="2000" b="1" i="0" u="none" strike="noStrike" cap="none" dirty="0">
                <a:solidFill>
                  <a:srgbClr val="0062C4"/>
                </a:solidFill>
                <a:latin typeface="Calibri"/>
                <a:ea typeface="Calibri"/>
                <a:cs typeface="Calibri"/>
                <a:sym typeface="Calibri"/>
              </a:rPr>
              <a:t> a patient’s drug metabolism (phenotype).</a:t>
            </a:r>
            <a:endParaRPr sz="2000" b="1" i="0" u="none" strike="noStrike" cap="none" dirty="0">
              <a:solidFill>
                <a:srgbClr val="0062C4"/>
              </a:solidFill>
              <a:latin typeface="Calibri" panose="020F0502020204030204" pitchFamily="34" charset="0"/>
              <a:ea typeface="Calibri" panose="020F0502020204030204" pitchFamily="34" charset="0"/>
              <a:cs typeface="Calibri" panose="020F0502020204030204" pitchFamily="34" charset="0"/>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84"/>
          <p:cNvSpPr txBox="1">
            <a:spLocks noGrp="1"/>
          </p:cNvSpPr>
          <p:nvPr>
            <p:ph type="title" idx="4294967295"/>
          </p:nvPr>
        </p:nvSpPr>
        <p:spPr>
          <a:xfrm>
            <a:off x="363538" y="532845"/>
            <a:ext cx="8416800" cy="492402"/>
          </a:xfrm>
          <a:prstGeom prst="rect">
            <a:avLst/>
          </a:prstGeom>
        </p:spPr>
        <p:txBody>
          <a:bodyPr spcFirstLastPara="1" wrap="square" lIns="91425" tIns="45700" rIns="91425" bIns="45700" anchor="b" anchorCtr="0">
            <a:spAutoFit/>
          </a:bodyPr>
          <a:lstStyle/>
          <a:p>
            <a:pPr marL="0" lvl="0" indent="0" algn="l" rtl="0">
              <a:spcBef>
                <a:spcPts val="0"/>
              </a:spcBef>
              <a:spcAft>
                <a:spcPts val="0"/>
              </a:spcAft>
              <a:buNone/>
            </a:pPr>
            <a:r>
              <a:rPr lang="en" dirty="0">
                <a:solidFill>
                  <a:schemeClr val="lt1"/>
                </a:solidFill>
                <a:uFill>
                  <a:noFill/>
                </a:uFill>
                <a:hlinkClick r:id="rId3" action="ppaction://hlinksldjump">
                  <a:extLst>
                    <a:ext uri="{A12FA001-AC4F-418D-AE19-62706E023703}">
                      <ahyp:hlinkClr xmlns:ahyp="http://schemas.microsoft.com/office/drawing/2018/hyperlinkcolor" val="tx"/>
                    </a:ext>
                  </a:extLst>
                </a:hlinkClick>
              </a:rPr>
              <a:t>What’s your PTC taster phenotype?</a:t>
            </a:r>
            <a:endParaRPr dirty="0">
              <a:solidFill>
                <a:schemeClr val="lt1"/>
              </a:solidFill>
            </a:endParaRPr>
          </a:p>
        </p:txBody>
      </p:sp>
      <p:sp>
        <p:nvSpPr>
          <p:cNvPr id="525" name="Google Shape;525;p84"/>
          <p:cNvSpPr txBox="1">
            <a:spLocks noGrp="1"/>
          </p:cNvSpPr>
          <p:nvPr>
            <p:ph type="body" idx="4294967295"/>
          </p:nvPr>
        </p:nvSpPr>
        <p:spPr>
          <a:xfrm>
            <a:off x="282725" y="1209400"/>
            <a:ext cx="6713400" cy="3114600"/>
          </a:xfrm>
          <a:prstGeom prst="rect">
            <a:avLst/>
          </a:prstGeom>
        </p:spPr>
        <p:txBody>
          <a:bodyPr spcFirstLastPara="1" wrap="square" lIns="91425" tIns="45700" rIns="91425" bIns="45700" anchor="t" anchorCtr="0">
            <a:noAutofit/>
          </a:bodyPr>
          <a:lstStyle/>
          <a:p>
            <a:pPr marL="457200" lvl="0" indent="-354330" algn="l" rtl="0">
              <a:spcBef>
                <a:spcPts val="600"/>
              </a:spcBef>
              <a:spcAft>
                <a:spcPts val="0"/>
              </a:spcAft>
              <a:buClr>
                <a:schemeClr val="lt1"/>
              </a:buClr>
              <a:buSzPts val="1980"/>
              <a:buChar char="•"/>
            </a:pPr>
            <a:r>
              <a:rPr lang="en" dirty="0">
                <a:solidFill>
                  <a:schemeClr val="lt1"/>
                </a:solidFill>
                <a:latin typeface="Calibri" panose="020F0502020204030204" pitchFamily="34" charset="0"/>
                <a:ea typeface="Calibri" panose="020F0502020204030204" pitchFamily="34" charset="0"/>
                <a:cs typeface="Calibri" panose="020F0502020204030204" pitchFamily="34" charset="0"/>
              </a:rPr>
              <a:t>Time for a taste test!</a:t>
            </a:r>
            <a:endParaRPr dirty="0">
              <a:solidFill>
                <a:schemeClr val="lt1"/>
              </a:solidFill>
              <a:latin typeface="Calibri" panose="020F0502020204030204" pitchFamily="34" charset="0"/>
              <a:ea typeface="Calibri" panose="020F0502020204030204" pitchFamily="34" charset="0"/>
              <a:cs typeface="Calibri" panose="020F0502020204030204" pitchFamily="34" charset="0"/>
            </a:endParaRPr>
          </a:p>
          <a:p>
            <a:pPr marL="457200" lvl="0" indent="-354330" algn="l" rtl="0">
              <a:spcBef>
                <a:spcPts val="0"/>
              </a:spcBef>
              <a:spcAft>
                <a:spcPts val="0"/>
              </a:spcAft>
              <a:buClr>
                <a:schemeClr val="lt1"/>
              </a:buClr>
              <a:buSzPts val="1980"/>
              <a:buChar char="•"/>
            </a:pPr>
            <a:r>
              <a:rPr lang="en" dirty="0">
                <a:solidFill>
                  <a:schemeClr val="lt1"/>
                </a:solidFill>
                <a:latin typeface="Calibri" panose="020F0502020204030204" pitchFamily="34" charset="0"/>
                <a:ea typeface="Calibri" panose="020F0502020204030204" pitchFamily="34" charset="0"/>
                <a:cs typeface="Calibri" panose="020F0502020204030204" pitchFamily="34" charset="0"/>
              </a:rPr>
              <a:t>Directions:</a:t>
            </a:r>
            <a:endParaRPr dirty="0">
              <a:solidFill>
                <a:schemeClr val="lt1"/>
              </a:solidFill>
              <a:latin typeface="Calibri" panose="020F0502020204030204" pitchFamily="34" charset="0"/>
              <a:ea typeface="Calibri" panose="020F0502020204030204" pitchFamily="34" charset="0"/>
              <a:cs typeface="Calibri" panose="020F0502020204030204" pitchFamily="34" charset="0"/>
            </a:endParaRPr>
          </a:p>
          <a:p>
            <a:pPr marL="914400" lvl="1" indent="-342900" algn="l" rtl="0">
              <a:spcBef>
                <a:spcPts val="0"/>
              </a:spcBef>
              <a:spcAft>
                <a:spcPts val="0"/>
              </a:spcAft>
              <a:buClr>
                <a:schemeClr val="lt1"/>
              </a:buClr>
              <a:buSzPts val="1800"/>
              <a:buChar char="–"/>
            </a:pPr>
            <a:r>
              <a:rPr lang="en" b="0" dirty="0">
                <a:solidFill>
                  <a:schemeClr val="lt1"/>
                </a:solidFill>
                <a:latin typeface="Calibri" panose="020F0502020204030204" pitchFamily="34" charset="0"/>
                <a:ea typeface="Calibri" panose="020F0502020204030204" pitchFamily="34" charset="0"/>
                <a:cs typeface="Calibri" panose="020F0502020204030204" pitchFamily="34" charset="0"/>
              </a:rPr>
              <a:t>Taste the control strip. (</a:t>
            </a:r>
            <a:r>
              <a:rPr lang="en" dirty="0">
                <a:solidFill>
                  <a:schemeClr val="lt1"/>
                </a:solidFill>
                <a:latin typeface="Calibri" panose="020F0502020204030204" pitchFamily="34" charset="0"/>
                <a:ea typeface="Calibri" panose="020F0502020204030204" pitchFamily="34" charset="0"/>
                <a:cs typeface="Calibri" panose="020F0502020204030204" pitchFamily="34" charset="0"/>
              </a:rPr>
              <a:t>Don’t swallow it!!</a:t>
            </a:r>
            <a:r>
              <a:rPr lang="en" b="0" dirty="0">
                <a:solidFill>
                  <a:schemeClr val="lt1"/>
                </a:solidFill>
                <a:latin typeface="Calibri" panose="020F0502020204030204" pitchFamily="34" charset="0"/>
                <a:ea typeface="Calibri" panose="020F0502020204030204" pitchFamily="34" charset="0"/>
                <a:cs typeface="Calibri" panose="020F0502020204030204" pitchFamily="34" charset="0"/>
              </a:rPr>
              <a:t>)</a:t>
            </a:r>
            <a:endParaRPr b="0" dirty="0">
              <a:solidFill>
                <a:schemeClr val="lt1"/>
              </a:solidFill>
              <a:latin typeface="Calibri" panose="020F0502020204030204" pitchFamily="34" charset="0"/>
              <a:ea typeface="Calibri" panose="020F0502020204030204" pitchFamily="34" charset="0"/>
              <a:cs typeface="Calibri" panose="020F0502020204030204" pitchFamily="34" charset="0"/>
            </a:endParaRPr>
          </a:p>
          <a:p>
            <a:pPr marL="914400" lvl="1" indent="-342900" algn="l" rtl="0">
              <a:spcBef>
                <a:spcPts val="0"/>
              </a:spcBef>
              <a:spcAft>
                <a:spcPts val="0"/>
              </a:spcAft>
              <a:buClr>
                <a:schemeClr val="lt1"/>
              </a:buClr>
              <a:buSzPts val="1800"/>
              <a:buChar char="–"/>
            </a:pPr>
            <a:r>
              <a:rPr lang="en" b="0" dirty="0">
                <a:solidFill>
                  <a:schemeClr val="lt1"/>
                </a:solidFill>
                <a:latin typeface="Calibri" panose="020F0502020204030204" pitchFamily="34" charset="0"/>
                <a:ea typeface="Calibri" panose="020F0502020204030204" pitchFamily="34" charset="0"/>
                <a:cs typeface="Calibri" panose="020F0502020204030204" pitchFamily="34" charset="0"/>
              </a:rPr>
              <a:t>Rinse your mouth with water.</a:t>
            </a:r>
            <a:endParaRPr b="0" dirty="0">
              <a:solidFill>
                <a:schemeClr val="lt1"/>
              </a:solidFill>
              <a:latin typeface="Calibri" panose="020F0502020204030204" pitchFamily="34" charset="0"/>
              <a:ea typeface="Calibri" panose="020F0502020204030204" pitchFamily="34" charset="0"/>
              <a:cs typeface="Calibri" panose="020F0502020204030204" pitchFamily="34" charset="0"/>
            </a:endParaRPr>
          </a:p>
          <a:p>
            <a:pPr marL="914400" lvl="1" indent="-342900" algn="l" rtl="0">
              <a:spcBef>
                <a:spcPts val="0"/>
              </a:spcBef>
              <a:spcAft>
                <a:spcPts val="0"/>
              </a:spcAft>
              <a:buClr>
                <a:schemeClr val="lt1"/>
              </a:buClr>
              <a:buSzPts val="1800"/>
              <a:buChar char="–"/>
            </a:pPr>
            <a:r>
              <a:rPr lang="en" b="0" dirty="0">
                <a:solidFill>
                  <a:schemeClr val="lt1"/>
                </a:solidFill>
                <a:latin typeface="Calibri" panose="020F0502020204030204" pitchFamily="34" charset="0"/>
                <a:ea typeface="Calibri" panose="020F0502020204030204" pitchFamily="34" charset="0"/>
                <a:cs typeface="Calibri" panose="020F0502020204030204" pitchFamily="34" charset="0"/>
              </a:rPr>
              <a:t>Taste the PTC paper. (</a:t>
            </a:r>
            <a:r>
              <a:rPr lang="en" dirty="0">
                <a:solidFill>
                  <a:schemeClr val="lt1"/>
                </a:solidFill>
                <a:latin typeface="Calibri" panose="020F0502020204030204" pitchFamily="34" charset="0"/>
                <a:ea typeface="Calibri" panose="020F0502020204030204" pitchFamily="34" charset="0"/>
                <a:cs typeface="Calibri" panose="020F0502020204030204" pitchFamily="34" charset="0"/>
              </a:rPr>
              <a:t>Don’t swallow it!!</a:t>
            </a:r>
            <a:r>
              <a:rPr lang="en" b="0" dirty="0">
                <a:solidFill>
                  <a:schemeClr val="lt1"/>
                </a:solidFill>
                <a:latin typeface="Calibri" panose="020F0502020204030204" pitchFamily="34" charset="0"/>
                <a:ea typeface="Calibri" panose="020F0502020204030204" pitchFamily="34" charset="0"/>
                <a:cs typeface="Calibri" panose="020F0502020204030204" pitchFamily="34" charset="0"/>
              </a:rPr>
              <a:t>)</a:t>
            </a:r>
            <a:endParaRPr b="0" dirty="0">
              <a:solidFill>
                <a:schemeClr val="lt1"/>
              </a:solidFill>
              <a:latin typeface="Calibri" panose="020F0502020204030204" pitchFamily="34" charset="0"/>
              <a:ea typeface="Calibri" panose="020F0502020204030204" pitchFamily="34" charset="0"/>
              <a:cs typeface="Calibri" panose="020F0502020204030204" pitchFamily="34" charset="0"/>
            </a:endParaRPr>
          </a:p>
          <a:p>
            <a:pPr marL="914400" lvl="1" indent="-342900" algn="l" rtl="0">
              <a:spcBef>
                <a:spcPts val="0"/>
              </a:spcBef>
              <a:spcAft>
                <a:spcPts val="0"/>
              </a:spcAft>
              <a:buClr>
                <a:schemeClr val="lt1"/>
              </a:buClr>
              <a:buSzPts val="1800"/>
              <a:buChar char="–"/>
            </a:pPr>
            <a:r>
              <a:rPr lang="en" b="0" dirty="0">
                <a:solidFill>
                  <a:schemeClr val="lt1"/>
                </a:solidFill>
                <a:latin typeface="Calibri" panose="020F0502020204030204" pitchFamily="34" charset="0"/>
                <a:ea typeface="Calibri" panose="020F0502020204030204" pitchFamily="34" charset="0"/>
                <a:cs typeface="Calibri" panose="020F0502020204030204" pitchFamily="34" charset="0"/>
              </a:rPr>
              <a:t>Record your taste level on </a:t>
            </a:r>
            <a:r>
              <a:rPr lang="en" dirty="0">
                <a:solidFill>
                  <a:schemeClr val="lt1"/>
                </a:solidFill>
                <a:latin typeface="Calibri" panose="020F0502020204030204" pitchFamily="34" charset="0"/>
                <a:ea typeface="Calibri" panose="020F0502020204030204" pitchFamily="34" charset="0"/>
                <a:cs typeface="Calibri" panose="020F0502020204030204" pitchFamily="34" charset="0"/>
              </a:rPr>
              <a:t>RM 2.2.</a:t>
            </a:r>
            <a:endParaRPr dirty="0">
              <a:solidFill>
                <a:schemeClr val="lt1"/>
              </a:solidFill>
              <a:latin typeface="Calibri" panose="020F0502020204030204" pitchFamily="34" charset="0"/>
              <a:ea typeface="Calibri" panose="020F0502020204030204" pitchFamily="34" charset="0"/>
              <a:cs typeface="Calibri" panose="020F0502020204030204" pitchFamily="34" charset="0"/>
            </a:endParaRPr>
          </a:p>
          <a:p>
            <a:pPr marL="914400" lvl="1" indent="-342900" algn="l" rtl="0">
              <a:spcBef>
                <a:spcPts val="0"/>
              </a:spcBef>
              <a:spcAft>
                <a:spcPts val="0"/>
              </a:spcAft>
              <a:buClr>
                <a:schemeClr val="lt1"/>
              </a:buClr>
              <a:buSzPts val="1800"/>
              <a:buChar char="–"/>
            </a:pPr>
            <a:r>
              <a:rPr lang="en" b="0" dirty="0">
                <a:solidFill>
                  <a:schemeClr val="lt1"/>
                </a:solidFill>
                <a:latin typeface="Calibri" panose="020F0502020204030204" pitchFamily="34" charset="0"/>
                <a:ea typeface="Calibri" panose="020F0502020204030204" pitchFamily="34" charset="0"/>
                <a:cs typeface="Calibri" panose="020F0502020204030204" pitchFamily="34" charset="0"/>
              </a:rPr>
              <a:t>Record your teammates’ responses on page 2.</a:t>
            </a:r>
            <a:endParaRPr b="0" dirty="0">
              <a:solidFill>
                <a:schemeClr val="lt1"/>
              </a:solidFill>
              <a:latin typeface="Calibri" panose="020F0502020204030204" pitchFamily="34" charset="0"/>
              <a:ea typeface="Calibri" panose="020F0502020204030204" pitchFamily="34" charset="0"/>
              <a:cs typeface="Calibri" panose="020F0502020204030204" pitchFamily="34" charset="0"/>
            </a:endParaRPr>
          </a:p>
          <a:p>
            <a:pPr marL="457200" lvl="0" indent="-341630" algn="l" rtl="0">
              <a:spcBef>
                <a:spcPts val="0"/>
              </a:spcBef>
              <a:spcAft>
                <a:spcPts val="0"/>
              </a:spcAft>
              <a:buClr>
                <a:schemeClr val="lt1"/>
              </a:buClr>
              <a:buSzPts val="1780"/>
              <a:buChar char="•"/>
            </a:pPr>
            <a:r>
              <a:rPr lang="en" sz="2000" dirty="0">
                <a:solidFill>
                  <a:schemeClr val="lt1"/>
                </a:solidFill>
                <a:latin typeface="Calibri" panose="020F0502020204030204" pitchFamily="34" charset="0"/>
                <a:ea typeface="Calibri" panose="020F0502020204030204" pitchFamily="34" charset="0"/>
                <a:cs typeface="Calibri" panose="020F0502020204030204" pitchFamily="34" charset="0"/>
              </a:rPr>
              <a:t>Hint: </a:t>
            </a:r>
            <a:r>
              <a:rPr lang="en" sz="2000" b="0" dirty="0">
                <a:solidFill>
                  <a:schemeClr val="lt1"/>
                </a:solidFill>
                <a:latin typeface="Calibri" panose="020F0502020204030204" pitchFamily="34" charset="0"/>
                <a:ea typeface="Calibri" panose="020F0502020204030204" pitchFamily="34" charset="0"/>
                <a:cs typeface="Calibri" panose="020F0502020204030204" pitchFamily="34" charset="0"/>
              </a:rPr>
              <a:t>If you are a strong taster, the PTC paper will taste terribly bitter!</a:t>
            </a:r>
            <a:endParaRPr sz="2000" b="0" dirty="0">
              <a:solidFill>
                <a:schemeClr val="lt1"/>
              </a:solidFill>
              <a:latin typeface="Calibri" panose="020F0502020204030204" pitchFamily="34" charset="0"/>
              <a:ea typeface="Calibri" panose="020F0502020204030204" pitchFamily="34" charset="0"/>
              <a:cs typeface="Calibri" panose="020F0502020204030204" pitchFamily="34" charset="0"/>
            </a:endParaRPr>
          </a:p>
        </p:txBody>
      </p:sp>
      <p:pic>
        <p:nvPicPr>
          <p:cNvPr id="526" name="Google Shape;526;p84" title="Screenshot 2025-04-29 at 2.46.00 PM.png"/>
          <p:cNvPicPr preferRelativeResize="0"/>
          <p:nvPr/>
        </p:nvPicPr>
        <p:blipFill>
          <a:blip r:embed="rId4">
            <a:alphaModFix/>
          </a:blip>
          <a:stretch>
            <a:fillRect/>
          </a:stretch>
        </p:blipFill>
        <p:spPr>
          <a:xfrm>
            <a:off x="6996125" y="1587572"/>
            <a:ext cx="1843075" cy="2358265"/>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85"/>
          <p:cNvSpPr txBox="1">
            <a:spLocks noGrp="1"/>
          </p:cNvSpPr>
          <p:nvPr>
            <p:ph type="title" idx="4294967295"/>
          </p:nvPr>
        </p:nvSpPr>
        <p:spPr>
          <a:xfrm>
            <a:off x="363600" y="340539"/>
            <a:ext cx="8416800" cy="492402"/>
          </a:xfrm>
          <a:prstGeom prst="rect">
            <a:avLst/>
          </a:prstGeom>
        </p:spPr>
        <p:txBody>
          <a:bodyPr spcFirstLastPara="1" wrap="square" lIns="91425" tIns="45700" rIns="91425" bIns="45700" anchor="b" anchorCtr="0">
            <a:spAutoFit/>
          </a:bodyPr>
          <a:lstStyle/>
          <a:p>
            <a:pPr marL="0" lvl="0" indent="0" algn="l" rtl="0">
              <a:spcBef>
                <a:spcPts val="0"/>
              </a:spcBef>
              <a:spcAft>
                <a:spcPts val="0"/>
              </a:spcAft>
              <a:buNone/>
            </a:pPr>
            <a:r>
              <a:rPr lang="en" dirty="0">
                <a:solidFill>
                  <a:schemeClr val="lt1"/>
                </a:solidFill>
                <a:uFill>
                  <a:noFill/>
                </a:uFill>
                <a:hlinkClick r:id="rId3" action="ppaction://hlinksldjump">
                  <a:extLst>
                    <a:ext uri="{A12FA001-AC4F-418D-AE19-62706E023703}">
                      <ahyp:hlinkClr xmlns:ahyp="http://schemas.microsoft.com/office/drawing/2018/hyperlinkcolor" val="tx"/>
                    </a:ext>
                  </a:extLst>
                </a:hlinkClick>
              </a:rPr>
              <a:t>How easily could you taste PTC?</a:t>
            </a:r>
            <a:endParaRPr dirty="0">
              <a:solidFill>
                <a:schemeClr val="lt1"/>
              </a:solidFill>
            </a:endParaRPr>
          </a:p>
        </p:txBody>
      </p:sp>
      <p:grpSp>
        <p:nvGrpSpPr>
          <p:cNvPr id="532" name="Google Shape;532;p85"/>
          <p:cNvGrpSpPr/>
          <p:nvPr/>
        </p:nvGrpSpPr>
        <p:grpSpPr>
          <a:xfrm>
            <a:off x="1796796" y="990600"/>
            <a:ext cx="5550408" cy="3566160"/>
            <a:chOff x="1796796" y="990600"/>
            <a:chExt cx="5550408" cy="3566160"/>
          </a:xfrm>
        </p:grpSpPr>
        <p:pic>
          <p:nvPicPr>
            <p:cNvPr id="533" name="Google Shape;533;p85"/>
            <p:cNvPicPr preferRelativeResize="0"/>
            <p:nvPr/>
          </p:nvPicPr>
          <p:blipFill>
            <a:blip r:embed="rId4">
              <a:alphaModFix/>
            </a:blip>
            <a:stretch>
              <a:fillRect/>
            </a:stretch>
          </p:blipFill>
          <p:spPr>
            <a:xfrm>
              <a:off x="1796796" y="990600"/>
              <a:ext cx="5550408" cy="3566160"/>
            </a:xfrm>
            <a:prstGeom prst="rect">
              <a:avLst/>
            </a:prstGeom>
            <a:noFill/>
            <a:ln>
              <a:noFill/>
            </a:ln>
          </p:spPr>
        </p:pic>
        <p:sp>
          <p:nvSpPr>
            <p:cNvPr id="534" name="Google Shape;534;p85"/>
            <p:cNvSpPr txBox="1"/>
            <p:nvPr/>
          </p:nvSpPr>
          <p:spPr>
            <a:xfrm>
              <a:off x="2493425" y="4397725"/>
              <a:ext cx="850200" cy="145500"/>
            </a:xfrm>
            <a:prstGeom prst="rect">
              <a:avLst/>
            </a:prstGeom>
            <a:solidFill>
              <a:srgbClr val="FFFFFF"/>
            </a:solidFill>
            <a:ln>
              <a:noFill/>
            </a:ln>
          </p:spPr>
          <p:txBody>
            <a:bodyPr spcFirstLastPara="1" wrap="square" lIns="0" tIns="0" rIns="0" bIns="0" anchor="t" anchorCtr="0">
              <a:normAutofit fontScale="47500" lnSpcReduction="20000"/>
            </a:bodyPr>
            <a:lstStyle/>
            <a:p>
              <a:pPr marL="0" lvl="0" indent="0" algn="l" rtl="0">
                <a:spcBef>
                  <a:spcPts val="0"/>
                </a:spcBef>
                <a:spcAft>
                  <a:spcPts val="0"/>
                </a:spcAft>
                <a:buNone/>
              </a:pPr>
              <a:r>
                <a:rPr lang="en" sz="2200" dirty="0">
                  <a:solidFill>
                    <a:schemeClr val="dk1"/>
                  </a:solidFill>
                  <a:latin typeface="Calibri" panose="020F0502020204030204" pitchFamily="34" charset="0"/>
                  <a:ea typeface="Calibri" panose="020F0502020204030204" pitchFamily="34" charset="0"/>
                  <a:cs typeface="Calibri" panose="020F0502020204030204" pitchFamily="34" charset="0"/>
                </a:rPr>
                <a:t>Strong Tasters</a:t>
              </a:r>
              <a:endParaRPr sz="2200" dirty="0">
                <a:solidFill>
                  <a:schemeClr val="dk1"/>
                </a:solidFill>
                <a:latin typeface="Calibri" panose="020F0502020204030204" pitchFamily="34" charset="0"/>
                <a:ea typeface="Calibri" panose="020F0502020204030204" pitchFamily="34" charset="0"/>
                <a:cs typeface="Calibri" panose="020F0502020204030204" pitchFamily="34" charset="0"/>
              </a:endParaRPr>
            </a:p>
          </p:txBody>
        </p:sp>
        <p:sp>
          <p:nvSpPr>
            <p:cNvPr id="535" name="Google Shape;535;p85"/>
            <p:cNvSpPr txBox="1"/>
            <p:nvPr/>
          </p:nvSpPr>
          <p:spPr>
            <a:xfrm>
              <a:off x="4058152" y="4397725"/>
              <a:ext cx="1237200" cy="145500"/>
            </a:xfrm>
            <a:prstGeom prst="rect">
              <a:avLst/>
            </a:prstGeom>
            <a:solidFill>
              <a:srgbClr val="FFFFFF"/>
            </a:solidFill>
            <a:ln>
              <a:noFill/>
            </a:ln>
          </p:spPr>
          <p:txBody>
            <a:bodyPr spcFirstLastPara="1" wrap="square" lIns="0" tIns="0" rIns="0" bIns="0" anchor="t" anchorCtr="0">
              <a:normAutofit/>
            </a:bodyPr>
            <a:lstStyle/>
            <a:p>
              <a:pPr marL="0" lvl="0" indent="0" algn="l" rtl="0">
                <a:spcBef>
                  <a:spcPts val="0"/>
                </a:spcBef>
                <a:spcAft>
                  <a:spcPts val="0"/>
                </a:spcAft>
                <a:buNone/>
              </a:pPr>
              <a:r>
                <a:rPr lang="en" sz="850" dirty="0">
                  <a:solidFill>
                    <a:schemeClr val="dk1"/>
                  </a:solidFill>
                  <a:latin typeface="Calibri" panose="020F0502020204030204" pitchFamily="34" charset="0"/>
                  <a:ea typeface="Calibri" panose="020F0502020204030204" pitchFamily="34" charset="0"/>
                  <a:cs typeface="Calibri" panose="020F0502020204030204" pitchFamily="34" charset="0"/>
                </a:rPr>
                <a:t>Weak Tasters</a:t>
              </a:r>
              <a:endParaRPr sz="850" dirty="0">
                <a:solidFill>
                  <a:schemeClr val="dk1"/>
                </a:solidFill>
                <a:latin typeface="Calibri" panose="020F0502020204030204" pitchFamily="34" charset="0"/>
                <a:ea typeface="Calibri" panose="020F0502020204030204" pitchFamily="34" charset="0"/>
                <a:cs typeface="Calibri" panose="020F0502020204030204" pitchFamily="34" charset="0"/>
              </a:endParaRPr>
            </a:p>
          </p:txBody>
        </p:sp>
        <p:sp>
          <p:nvSpPr>
            <p:cNvPr id="536" name="Google Shape;536;p85"/>
            <p:cNvSpPr txBox="1"/>
            <p:nvPr/>
          </p:nvSpPr>
          <p:spPr>
            <a:xfrm>
              <a:off x="5847789" y="4397725"/>
              <a:ext cx="1211400" cy="145500"/>
            </a:xfrm>
            <a:prstGeom prst="rect">
              <a:avLst/>
            </a:prstGeom>
            <a:solidFill>
              <a:srgbClr val="FFFFFF"/>
            </a:solidFill>
            <a:ln>
              <a:noFill/>
            </a:ln>
          </p:spPr>
          <p:txBody>
            <a:bodyPr spcFirstLastPara="1" wrap="square" lIns="0" tIns="0" rIns="0" bIns="0" anchor="t" anchorCtr="0">
              <a:normAutofit/>
            </a:bodyPr>
            <a:lstStyle/>
            <a:p>
              <a:pPr marL="0" lvl="0" indent="0" algn="l" rtl="0">
                <a:spcBef>
                  <a:spcPts val="0"/>
                </a:spcBef>
                <a:spcAft>
                  <a:spcPts val="0"/>
                </a:spcAft>
                <a:buNone/>
              </a:pPr>
              <a:r>
                <a:rPr lang="en" sz="850" dirty="0">
                  <a:solidFill>
                    <a:schemeClr val="dk1"/>
                  </a:solidFill>
                  <a:latin typeface="Calibri" panose="020F0502020204030204" pitchFamily="34" charset="0"/>
                  <a:ea typeface="Calibri" panose="020F0502020204030204" pitchFamily="34" charset="0"/>
                  <a:cs typeface="Calibri" panose="020F0502020204030204" pitchFamily="34" charset="0"/>
                </a:rPr>
                <a:t>Nontasters</a:t>
              </a:r>
              <a:endParaRPr sz="850" dirty="0">
                <a:solidFill>
                  <a:schemeClr val="dk1"/>
                </a:solidFill>
                <a:latin typeface="Calibri" panose="020F0502020204030204" pitchFamily="34" charset="0"/>
                <a:ea typeface="Calibri" panose="020F0502020204030204" pitchFamily="34" charset="0"/>
                <a:cs typeface="Calibri" panose="020F0502020204030204" pitchFamily="34" charset="0"/>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291" name="Google Shape;291;p59" title="EPM Slides and Horizontal Graphics.png"/>
          <p:cNvPicPr preferRelativeResize="0"/>
          <p:nvPr/>
        </p:nvPicPr>
        <p:blipFill rotWithShape="1">
          <a:blip r:embed="rId3">
            <a:alphaModFix/>
          </a:blip>
          <a:srcRect/>
          <a:stretch/>
        </p:blipFill>
        <p:spPr>
          <a:xfrm>
            <a:off x="0" y="0"/>
            <a:ext cx="9143995" cy="5143503"/>
          </a:xfrm>
          <a:prstGeom prst="rect">
            <a:avLst/>
          </a:prstGeom>
          <a:noFill/>
          <a:ln>
            <a:noFill/>
          </a:ln>
        </p:spPr>
      </p:pic>
      <p:sp>
        <p:nvSpPr>
          <p:cNvPr id="292" name="Google Shape;292;p59"/>
          <p:cNvSpPr/>
          <p:nvPr/>
        </p:nvSpPr>
        <p:spPr>
          <a:xfrm>
            <a:off x="1336400" y="1448725"/>
            <a:ext cx="1145400" cy="1122900"/>
          </a:xfrm>
          <a:prstGeom prst="ellipse">
            <a:avLst/>
          </a:prstGeom>
          <a:noFill/>
          <a:ln w="57150" cap="flat" cmpd="sng">
            <a:solidFill>
              <a:srgbClr val="FF672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panose="020F0502020204030204" pitchFamily="34" charset="0"/>
              <a:ea typeface="Calibri" panose="020F0502020204030204" pitchFamily="34" charset="0"/>
              <a:cs typeface="Calibri" panose="020F0502020204030204" pitchFamily="34" charset="0"/>
              <a:sym typeface="Arial"/>
            </a:endParaRPr>
          </a:p>
        </p:txBody>
      </p:sp>
      <p:grpSp>
        <p:nvGrpSpPr>
          <p:cNvPr id="5" name="Group 4">
            <a:extLst>
              <a:ext uri="{FF2B5EF4-FFF2-40B4-BE49-F238E27FC236}">
                <a16:creationId xmlns:a16="http://schemas.microsoft.com/office/drawing/2014/main" id="{433BB8DE-825A-E378-159E-3FB9C0D6413B}"/>
              </a:ext>
            </a:extLst>
          </p:cNvPr>
          <p:cNvGrpSpPr/>
          <p:nvPr/>
        </p:nvGrpSpPr>
        <p:grpSpPr>
          <a:xfrm>
            <a:off x="7072745" y="62345"/>
            <a:ext cx="2008910" cy="533400"/>
            <a:chOff x="7072745" y="62345"/>
            <a:chExt cx="2008910" cy="533400"/>
          </a:xfrm>
        </p:grpSpPr>
        <p:sp>
          <p:nvSpPr>
            <p:cNvPr id="2" name="Rectangle 1">
              <a:extLst>
                <a:ext uri="{FF2B5EF4-FFF2-40B4-BE49-F238E27FC236}">
                  <a16:creationId xmlns:a16="http://schemas.microsoft.com/office/drawing/2014/main" id="{FEF6BC58-ED59-981A-3F67-1A7D397EBD2D}"/>
                </a:ext>
              </a:extLst>
            </p:cNvPr>
            <p:cNvSpPr/>
            <p:nvPr/>
          </p:nvSpPr>
          <p:spPr>
            <a:xfrm>
              <a:off x="7072745" y="62345"/>
              <a:ext cx="2008910" cy="533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AI-generated content may be incorrect.">
              <a:extLst>
                <a:ext uri="{FF2B5EF4-FFF2-40B4-BE49-F238E27FC236}">
                  <a16:creationId xmlns:a16="http://schemas.microsoft.com/office/drawing/2014/main" id="{15E7E427-832F-EDD0-99BC-689B9FBBC94D}"/>
                </a:ext>
              </a:extLst>
            </p:cNvPr>
            <p:cNvPicPr>
              <a:picLocks noChangeAspect="1"/>
            </p:cNvPicPr>
            <p:nvPr/>
          </p:nvPicPr>
          <p:blipFill>
            <a:blip r:embed="rId4"/>
            <a:stretch>
              <a:fillRect/>
            </a:stretch>
          </p:blipFill>
          <p:spPr>
            <a:xfrm>
              <a:off x="7127113" y="183606"/>
              <a:ext cx="1736357" cy="290877"/>
            </a:xfrm>
            <a:prstGeom prst="rect">
              <a:avLst/>
            </a:prstGeom>
          </p:spPr>
        </p:pic>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86"/>
          <p:cNvSpPr txBox="1">
            <a:spLocks noGrp="1"/>
          </p:cNvSpPr>
          <p:nvPr>
            <p:ph type="body" idx="4294967295"/>
          </p:nvPr>
        </p:nvSpPr>
        <p:spPr>
          <a:xfrm>
            <a:off x="363538" y="1280161"/>
            <a:ext cx="8416800" cy="2841763"/>
          </a:xfrm>
          <a:prstGeom prst="rect">
            <a:avLst/>
          </a:prstGeom>
        </p:spPr>
        <p:txBody>
          <a:bodyPr spcFirstLastPara="1" wrap="square" lIns="91425" tIns="45700" rIns="91425" bIns="45700" anchor="t" anchorCtr="0">
            <a:spAutoFit/>
          </a:bodyPr>
          <a:lstStyle/>
          <a:p>
            <a:pPr marL="457200" lvl="0" indent="-354330" algn="l" rtl="0">
              <a:spcBef>
                <a:spcPts val="600"/>
              </a:spcBef>
              <a:spcAft>
                <a:spcPts val="0"/>
              </a:spcAft>
              <a:buClr>
                <a:schemeClr val="lt1"/>
              </a:buClr>
              <a:buSzPts val="1980"/>
              <a:buChar char="•"/>
            </a:pPr>
            <a:r>
              <a:rPr lang="en" b="0" dirty="0">
                <a:solidFill>
                  <a:schemeClr val="lt1"/>
                </a:solidFill>
                <a:latin typeface="Calibri" panose="020F0502020204030204" pitchFamily="34" charset="0"/>
                <a:ea typeface="Calibri" panose="020F0502020204030204" pitchFamily="34" charset="0"/>
                <a:cs typeface="Calibri" panose="020F0502020204030204" pitchFamily="34" charset="0"/>
              </a:rPr>
              <a:t>Watch the video </a:t>
            </a:r>
            <a:r>
              <a:rPr lang="en" b="0" i="1" dirty="0">
                <a:solidFill>
                  <a:schemeClr val="lt1"/>
                </a:solidFill>
                <a:latin typeface="Calibri" panose="020F0502020204030204" pitchFamily="34" charset="0"/>
                <a:ea typeface="Calibri" panose="020F0502020204030204" pitchFamily="34" charset="0"/>
                <a:cs typeface="Calibri" panose="020F0502020204030204" pitchFamily="34" charset="0"/>
              </a:rPr>
              <a:t>What Is a Gene?</a:t>
            </a:r>
            <a:endParaRPr b="0" i="1" dirty="0">
              <a:solidFill>
                <a:schemeClr val="lt1"/>
              </a:solidFill>
              <a:latin typeface="Calibri" panose="020F0502020204030204" pitchFamily="34" charset="0"/>
              <a:ea typeface="Calibri" panose="020F0502020204030204" pitchFamily="34" charset="0"/>
              <a:cs typeface="Calibri" panose="020F0502020204030204" pitchFamily="34" charset="0"/>
            </a:endParaRPr>
          </a:p>
          <a:p>
            <a:pPr marL="457200" lvl="0" indent="-354330" algn="l" rtl="0">
              <a:spcBef>
                <a:spcPts val="1000"/>
              </a:spcBef>
              <a:spcAft>
                <a:spcPts val="0"/>
              </a:spcAft>
              <a:buClr>
                <a:schemeClr val="lt1"/>
              </a:buClr>
              <a:buSzPts val="1980"/>
              <a:buChar char="•"/>
            </a:pPr>
            <a:r>
              <a:rPr lang="en" b="0" i="1" dirty="0">
                <a:solidFill>
                  <a:schemeClr val="lt1"/>
                </a:solidFill>
                <a:latin typeface="Calibri" panose="020F0502020204030204" pitchFamily="34" charset="0"/>
                <a:ea typeface="Calibri" panose="020F0502020204030204" pitchFamily="34" charset="0"/>
                <a:cs typeface="Calibri" panose="020F0502020204030204" pitchFamily="34" charset="0"/>
              </a:rPr>
              <a:t>If your teacher assigns it: </a:t>
            </a:r>
            <a:r>
              <a:rPr lang="en" b="0" dirty="0">
                <a:solidFill>
                  <a:schemeClr val="lt1"/>
                </a:solidFill>
                <a:latin typeface="Calibri" panose="020F0502020204030204" pitchFamily="34" charset="0"/>
                <a:ea typeface="Calibri" panose="020F0502020204030204" pitchFamily="34" charset="0"/>
                <a:cs typeface="Calibri" panose="020F0502020204030204" pitchFamily="34" charset="0"/>
              </a:rPr>
              <a:t>Read the article “Mamas, Don’t Let Your Babies Grow Up to Be Broccoli-Haters.”</a:t>
            </a:r>
            <a:endParaRPr b="0" dirty="0">
              <a:solidFill>
                <a:schemeClr val="lt1"/>
              </a:solidFill>
              <a:latin typeface="Calibri" panose="020F0502020204030204" pitchFamily="34" charset="0"/>
              <a:ea typeface="Calibri" panose="020F0502020204030204" pitchFamily="34" charset="0"/>
              <a:cs typeface="Calibri" panose="020F0502020204030204" pitchFamily="34" charset="0"/>
            </a:endParaRPr>
          </a:p>
          <a:p>
            <a:pPr marL="457200" lvl="0" indent="-354330" algn="l" rtl="0">
              <a:spcBef>
                <a:spcPts val="1000"/>
              </a:spcBef>
              <a:spcAft>
                <a:spcPts val="0"/>
              </a:spcAft>
              <a:buClr>
                <a:schemeClr val="lt1"/>
              </a:buClr>
              <a:buSzPts val="1980"/>
              <a:buChar char="•"/>
            </a:pPr>
            <a:r>
              <a:rPr lang="en" b="0" dirty="0">
                <a:solidFill>
                  <a:schemeClr val="lt1"/>
                </a:solidFill>
                <a:latin typeface="Calibri" panose="020F0502020204030204" pitchFamily="34" charset="0"/>
                <a:ea typeface="Calibri" panose="020F0502020204030204" pitchFamily="34" charset="0"/>
                <a:cs typeface="Calibri" panose="020F0502020204030204" pitchFamily="34" charset="0"/>
              </a:rPr>
              <a:t>Complete </a:t>
            </a:r>
            <a:r>
              <a:rPr lang="en" dirty="0">
                <a:solidFill>
                  <a:schemeClr val="lt1"/>
                </a:solidFill>
                <a:latin typeface="Calibri" panose="020F0502020204030204" pitchFamily="34" charset="0"/>
                <a:ea typeface="Calibri" panose="020F0502020204030204" pitchFamily="34" charset="0"/>
                <a:cs typeface="Calibri" panose="020F0502020204030204" pitchFamily="34" charset="0"/>
              </a:rPr>
              <a:t>RM 2.3</a:t>
            </a:r>
            <a:r>
              <a:rPr lang="en" b="0" dirty="0">
                <a:solidFill>
                  <a:schemeClr val="lt1"/>
                </a:solidFill>
                <a:latin typeface="Calibri" panose="020F0502020204030204" pitchFamily="34" charset="0"/>
                <a:ea typeface="Calibri" panose="020F0502020204030204" pitchFamily="34" charset="0"/>
                <a:cs typeface="Calibri" panose="020F0502020204030204" pitchFamily="34" charset="0"/>
              </a:rPr>
              <a:t>.</a:t>
            </a:r>
            <a:endParaRPr b="0" dirty="0">
              <a:solidFill>
                <a:schemeClr val="lt1"/>
              </a:solidFill>
              <a:latin typeface="Calibri" panose="020F0502020204030204" pitchFamily="34" charset="0"/>
              <a:ea typeface="Calibri" panose="020F0502020204030204" pitchFamily="34" charset="0"/>
              <a:cs typeface="Calibri" panose="020F0502020204030204" pitchFamily="34" charset="0"/>
            </a:endParaRPr>
          </a:p>
          <a:p>
            <a:pPr marL="457200" lvl="0" indent="-354330" algn="l" rtl="0">
              <a:spcBef>
                <a:spcPts val="1000"/>
              </a:spcBef>
              <a:spcAft>
                <a:spcPts val="0"/>
              </a:spcAft>
              <a:buClr>
                <a:schemeClr val="lt1"/>
              </a:buClr>
              <a:buSzPts val="1980"/>
              <a:buChar char="•"/>
            </a:pPr>
            <a:r>
              <a:rPr lang="en" b="0" dirty="0">
                <a:solidFill>
                  <a:schemeClr val="lt1"/>
                </a:solidFill>
                <a:latin typeface="Calibri" panose="020F0502020204030204" pitchFamily="34" charset="0"/>
                <a:ea typeface="Calibri" panose="020F0502020204030204" pitchFamily="34" charset="0"/>
                <a:cs typeface="Calibri" panose="020F0502020204030204" pitchFamily="34" charset="0"/>
              </a:rPr>
              <a:t>Read in your Student Guide about how PCR works.</a:t>
            </a:r>
            <a:endParaRPr b="0" dirty="0">
              <a:solidFill>
                <a:schemeClr val="lt1"/>
              </a:solidFill>
              <a:latin typeface="Calibri" panose="020F0502020204030204" pitchFamily="34" charset="0"/>
              <a:ea typeface="Calibri" panose="020F0502020204030204" pitchFamily="34" charset="0"/>
              <a:cs typeface="Calibri" panose="020F0502020204030204" pitchFamily="34" charset="0"/>
            </a:endParaRPr>
          </a:p>
          <a:p>
            <a:pPr marL="457200" lvl="0" indent="-354330" algn="l" rtl="0">
              <a:spcBef>
                <a:spcPts val="1000"/>
              </a:spcBef>
              <a:spcAft>
                <a:spcPts val="1000"/>
              </a:spcAft>
              <a:buClr>
                <a:schemeClr val="lt1"/>
              </a:buClr>
              <a:buSzPts val="1980"/>
              <a:buChar char="•"/>
            </a:pPr>
            <a:r>
              <a:rPr lang="en" b="0" dirty="0">
                <a:solidFill>
                  <a:schemeClr val="lt1"/>
                </a:solidFill>
                <a:latin typeface="Calibri" panose="020F0502020204030204" pitchFamily="34" charset="0"/>
                <a:ea typeface="Calibri" panose="020F0502020204030204" pitchFamily="34" charset="0"/>
                <a:cs typeface="Calibri" panose="020F0502020204030204" pitchFamily="34" charset="0"/>
              </a:rPr>
              <a:t>Complete </a:t>
            </a:r>
            <a:r>
              <a:rPr lang="en" dirty="0">
                <a:solidFill>
                  <a:schemeClr val="lt1"/>
                </a:solidFill>
                <a:latin typeface="Calibri" panose="020F0502020204030204" pitchFamily="34" charset="0"/>
                <a:ea typeface="Calibri" panose="020F0502020204030204" pitchFamily="34" charset="0"/>
                <a:cs typeface="Calibri" panose="020F0502020204030204" pitchFamily="34" charset="0"/>
              </a:rPr>
              <a:t>RM 2.4</a:t>
            </a:r>
            <a:r>
              <a:rPr lang="en" b="0" dirty="0">
                <a:solidFill>
                  <a:schemeClr val="lt1"/>
                </a:solidFill>
                <a:latin typeface="Calibri" panose="020F0502020204030204" pitchFamily="34" charset="0"/>
                <a:ea typeface="Calibri" panose="020F0502020204030204" pitchFamily="34" charset="0"/>
                <a:cs typeface="Calibri" panose="020F0502020204030204" pitchFamily="34" charset="0"/>
              </a:rPr>
              <a:t>.</a:t>
            </a:r>
            <a:endParaRPr b="0" dirty="0">
              <a:solidFill>
                <a:schemeClr val="lt1"/>
              </a:solidFill>
              <a:latin typeface="Calibri" panose="020F0502020204030204" pitchFamily="34" charset="0"/>
              <a:ea typeface="Calibri" panose="020F0502020204030204" pitchFamily="34" charset="0"/>
              <a:cs typeface="Calibri" panose="020F0502020204030204" pitchFamily="34" charset="0"/>
            </a:endParaRPr>
          </a:p>
        </p:txBody>
      </p:sp>
      <p:sp>
        <p:nvSpPr>
          <p:cNvPr id="543" name="Google Shape;543;p86"/>
          <p:cNvSpPr txBox="1">
            <a:spLocks noGrp="1"/>
          </p:cNvSpPr>
          <p:nvPr>
            <p:ph type="title" idx="4294967295"/>
          </p:nvPr>
        </p:nvSpPr>
        <p:spPr>
          <a:xfrm>
            <a:off x="363538" y="467502"/>
            <a:ext cx="8416800" cy="492402"/>
          </a:xfrm>
          <a:prstGeom prst="rect">
            <a:avLst/>
          </a:prstGeom>
        </p:spPr>
        <p:txBody>
          <a:bodyPr spcFirstLastPara="1" wrap="square" lIns="91425" tIns="45700" rIns="91425" bIns="45700" anchor="b" anchorCtr="0">
            <a:spAutoFit/>
          </a:bodyPr>
          <a:lstStyle/>
          <a:p>
            <a:pPr marL="0" lvl="0" indent="0" algn="l" rtl="0">
              <a:spcBef>
                <a:spcPts val="0"/>
              </a:spcBef>
              <a:spcAft>
                <a:spcPts val="0"/>
              </a:spcAft>
              <a:buNone/>
            </a:pPr>
            <a:r>
              <a:rPr lang="en" dirty="0">
                <a:solidFill>
                  <a:schemeClr val="lt1"/>
                </a:solidFill>
              </a:rPr>
              <a:t>B</a:t>
            </a:r>
            <a:r>
              <a:rPr lang="en" dirty="0">
                <a:solidFill>
                  <a:schemeClr val="lt1"/>
                </a:solidFill>
                <a:uFill>
                  <a:noFill/>
                </a:uFill>
                <a:hlinkClick r:id="rId3" action="ppaction://hlinksldjump">
                  <a:extLst>
                    <a:ext uri="{A12FA001-AC4F-418D-AE19-62706E023703}">
                      <ahyp:hlinkClr xmlns:ahyp="http://schemas.microsoft.com/office/drawing/2018/hyperlinkcolor" val="tx"/>
                    </a:ext>
                  </a:extLst>
                </a:hlinkClick>
              </a:rPr>
              <a:t>efore the next lab:</a:t>
            </a:r>
            <a:endParaRPr dirty="0">
              <a:solidFill>
                <a:schemeClr val="lt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Shape 548"/>
        <p:cNvGrpSpPr/>
        <p:nvPr/>
      </p:nvGrpSpPr>
      <p:grpSpPr>
        <a:xfrm>
          <a:off x="0" y="0"/>
          <a:ext cx="0" cy="0"/>
          <a:chOff x="0" y="0"/>
          <a:chExt cx="0" cy="0"/>
        </a:xfrm>
      </p:grpSpPr>
      <p:sp>
        <p:nvSpPr>
          <p:cNvPr id="549" name="Google Shape;549;p87"/>
          <p:cNvSpPr txBox="1">
            <a:spLocks noGrp="1"/>
          </p:cNvSpPr>
          <p:nvPr>
            <p:ph type="title" idx="4294967295"/>
          </p:nvPr>
        </p:nvSpPr>
        <p:spPr>
          <a:xfrm>
            <a:off x="363600" y="585729"/>
            <a:ext cx="8416800" cy="492402"/>
          </a:xfrm>
          <a:prstGeom prst="rect">
            <a:avLst/>
          </a:prstGeom>
        </p:spPr>
        <p:txBody>
          <a:bodyPr spcFirstLastPara="1" wrap="square" lIns="91425" tIns="45700" rIns="91425" bIns="45700" anchor="b" anchorCtr="0">
            <a:spAutoFit/>
          </a:bodyPr>
          <a:lstStyle/>
          <a:p>
            <a:pPr marL="0" lvl="0" indent="0" algn="l" rtl="0">
              <a:spcBef>
                <a:spcPts val="0"/>
              </a:spcBef>
              <a:spcAft>
                <a:spcPts val="0"/>
              </a:spcAft>
              <a:buNone/>
            </a:pPr>
            <a:r>
              <a:rPr lang="en" dirty="0">
                <a:solidFill>
                  <a:schemeClr val="lt1"/>
                </a:solidFill>
                <a:uFill>
                  <a:noFill/>
                </a:uFill>
                <a:hlinkClick r:id="rId3" action="ppaction://hlinksldjump">
                  <a:extLst>
                    <a:ext uri="{A12FA001-AC4F-418D-AE19-62706E023703}">
                      <ahyp:hlinkClr xmlns:ahyp="http://schemas.microsoft.com/office/drawing/2018/hyperlinkcolor" val="tx"/>
                    </a:ext>
                  </a:extLst>
                </a:hlinkClick>
              </a:rPr>
              <a:t>Discussion: “Genetic Taste Markers and Food Preferences”</a:t>
            </a:r>
            <a:endParaRPr dirty="0">
              <a:solidFill>
                <a:schemeClr val="lt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88"/>
          <p:cNvSpPr txBox="1">
            <a:spLocks noGrp="1"/>
          </p:cNvSpPr>
          <p:nvPr>
            <p:ph type="body" idx="4294967295"/>
          </p:nvPr>
        </p:nvSpPr>
        <p:spPr>
          <a:xfrm>
            <a:off x="363538" y="1280161"/>
            <a:ext cx="8416800" cy="1025881"/>
          </a:xfrm>
          <a:prstGeom prst="rect">
            <a:avLst/>
          </a:prstGeom>
        </p:spPr>
        <p:txBody>
          <a:bodyPr spcFirstLastPara="1" wrap="square" lIns="91425" tIns="45700" rIns="91425" bIns="45700" anchor="t" anchorCtr="0">
            <a:spAutoFit/>
          </a:bodyPr>
          <a:lstStyle/>
          <a:p>
            <a:pPr marL="457200" lvl="0" indent="-354330" algn="l" rtl="0">
              <a:spcBef>
                <a:spcPts val="0"/>
              </a:spcBef>
              <a:spcAft>
                <a:spcPts val="0"/>
              </a:spcAft>
              <a:buClr>
                <a:schemeClr val="lt1"/>
              </a:buClr>
              <a:buSzPts val="1980"/>
              <a:buChar char="•"/>
            </a:pPr>
            <a:r>
              <a:rPr lang="en" b="0" dirty="0">
                <a:solidFill>
                  <a:schemeClr val="lt1"/>
                </a:solidFill>
                <a:latin typeface="Calibri" panose="020F0502020204030204" pitchFamily="34" charset="0"/>
                <a:ea typeface="Calibri" panose="020F0502020204030204" pitchFamily="34" charset="0"/>
                <a:cs typeface="Calibri" panose="020F0502020204030204" pitchFamily="34" charset="0"/>
              </a:rPr>
              <a:t>Read in your Student Guide about how PCR works</a:t>
            </a:r>
            <a:endParaRPr b="0" dirty="0">
              <a:solidFill>
                <a:schemeClr val="lt1"/>
              </a:solidFill>
              <a:latin typeface="Calibri" panose="020F0502020204030204" pitchFamily="34" charset="0"/>
              <a:ea typeface="Calibri" panose="020F0502020204030204" pitchFamily="34" charset="0"/>
              <a:cs typeface="Calibri" panose="020F0502020204030204" pitchFamily="34" charset="0"/>
            </a:endParaRPr>
          </a:p>
          <a:p>
            <a:pPr marL="457200" lvl="0" indent="-354330" algn="l" rtl="0">
              <a:spcBef>
                <a:spcPts val="1000"/>
              </a:spcBef>
              <a:spcAft>
                <a:spcPts val="1000"/>
              </a:spcAft>
              <a:buClr>
                <a:schemeClr val="lt1"/>
              </a:buClr>
              <a:buSzPts val="1980"/>
              <a:buChar char="•"/>
            </a:pPr>
            <a:r>
              <a:rPr lang="en" b="0" dirty="0">
                <a:solidFill>
                  <a:schemeClr val="lt1"/>
                </a:solidFill>
                <a:latin typeface="Calibri" panose="020F0502020204030204" pitchFamily="34" charset="0"/>
                <a:ea typeface="Calibri" panose="020F0502020204030204" pitchFamily="34" charset="0"/>
                <a:cs typeface="Calibri" panose="020F0502020204030204" pitchFamily="34" charset="0"/>
              </a:rPr>
              <a:t>Complete </a:t>
            </a:r>
            <a:r>
              <a:rPr lang="en" dirty="0">
                <a:solidFill>
                  <a:schemeClr val="lt1"/>
                </a:solidFill>
                <a:latin typeface="Calibri" panose="020F0502020204030204" pitchFamily="34" charset="0"/>
                <a:ea typeface="Calibri" panose="020F0502020204030204" pitchFamily="34" charset="0"/>
                <a:cs typeface="Calibri" panose="020F0502020204030204" pitchFamily="34" charset="0"/>
              </a:rPr>
              <a:t>RM 2.4</a:t>
            </a:r>
            <a:endParaRPr dirty="0">
              <a:solidFill>
                <a:schemeClr val="lt1"/>
              </a:solidFill>
              <a:latin typeface="Calibri" panose="020F0502020204030204" pitchFamily="34" charset="0"/>
              <a:ea typeface="Calibri" panose="020F0502020204030204" pitchFamily="34" charset="0"/>
              <a:cs typeface="Calibri" panose="020F0502020204030204" pitchFamily="34" charset="0"/>
            </a:endParaRPr>
          </a:p>
        </p:txBody>
      </p:sp>
      <p:sp>
        <p:nvSpPr>
          <p:cNvPr id="556" name="Google Shape;556;p88"/>
          <p:cNvSpPr txBox="1">
            <a:spLocks noGrp="1"/>
          </p:cNvSpPr>
          <p:nvPr>
            <p:ph type="title" idx="4294967295"/>
          </p:nvPr>
        </p:nvSpPr>
        <p:spPr>
          <a:xfrm>
            <a:off x="363538" y="467502"/>
            <a:ext cx="8416800" cy="492402"/>
          </a:xfrm>
          <a:prstGeom prst="rect">
            <a:avLst/>
          </a:prstGeom>
        </p:spPr>
        <p:txBody>
          <a:bodyPr spcFirstLastPara="1" wrap="square" lIns="91425" tIns="45700" rIns="91425" bIns="45700" anchor="b" anchorCtr="0">
            <a:spAutoFit/>
          </a:bodyPr>
          <a:lstStyle/>
          <a:p>
            <a:pPr marL="0" lvl="0" indent="0" algn="l" rtl="0">
              <a:spcBef>
                <a:spcPts val="0"/>
              </a:spcBef>
              <a:spcAft>
                <a:spcPts val="0"/>
              </a:spcAft>
              <a:buNone/>
            </a:pPr>
            <a:r>
              <a:rPr lang="en" dirty="0">
                <a:solidFill>
                  <a:schemeClr val="lt1"/>
                </a:solidFill>
              </a:rPr>
              <a:t>B</a:t>
            </a:r>
            <a:r>
              <a:rPr lang="en" dirty="0">
                <a:solidFill>
                  <a:schemeClr val="lt1"/>
                </a:solidFill>
                <a:uFill>
                  <a:noFill/>
                </a:uFill>
                <a:hlinkClick r:id="rId3" action="ppaction://hlinksldjump">
                  <a:extLst>
                    <a:ext uri="{A12FA001-AC4F-418D-AE19-62706E023703}">
                      <ahyp:hlinkClr xmlns:ahyp="http://schemas.microsoft.com/office/drawing/2018/hyperlinkcolor" val="tx"/>
                    </a:ext>
                  </a:extLst>
                </a:hlinkClick>
              </a:rPr>
              <a:t>efore the next lab:</a:t>
            </a:r>
            <a:endParaRPr dirty="0">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9" name="Google Shape;299;p60"/>
          <p:cNvSpPr txBox="1">
            <a:spLocks noGrp="1"/>
          </p:cNvSpPr>
          <p:nvPr>
            <p:ph type="title" idx="4294967295"/>
          </p:nvPr>
        </p:nvSpPr>
        <p:spPr>
          <a:xfrm>
            <a:off x="365760" y="374904"/>
            <a:ext cx="8416925" cy="492125"/>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accent1"/>
              </a:buClr>
              <a:buSzPts val="2600"/>
              <a:buFont typeface="Calibri"/>
              <a:buNone/>
            </a:pPr>
            <a:r>
              <a:rPr lang="en" dirty="0">
                <a:solidFill>
                  <a:schemeClr val="lt1"/>
                </a:solidFill>
                <a:uFill>
                  <a:noFill/>
                </a:uFill>
                <a:hlinkClick r:id="rId3" action="ppaction://hlinksldjump">
                  <a:extLst>
                    <a:ext uri="{A12FA001-AC4F-418D-AE19-62706E023703}">
                      <ahyp:hlinkClr xmlns:ahyp="http://schemas.microsoft.com/office/drawing/2018/hyperlinkcolor" val="tx"/>
                    </a:ext>
                  </a:extLst>
                </a:hlinkClick>
              </a:rPr>
              <a:t>Video and discussion: How Do We Taste? </a:t>
            </a:r>
            <a:endParaRPr dirty="0">
              <a:solidFill>
                <a:schemeClr val="lt1"/>
              </a:solidFill>
            </a:endParaRPr>
          </a:p>
        </p:txBody>
      </p:sp>
      <p:pic>
        <p:nvPicPr>
          <p:cNvPr id="300" name="Google Shape;300;p60" descr="You know how babies put everything in their mouth? They’re actually exploring with taste! Thanks to our gustatory system, we can detect millions of distinct tastes through combinations of our different taste receptors, kind of like how colors are a combination of different visual receptors. It brings enjoyment to our lives and, most likely, kept our ancient ancestors from chowing down on poisonous foods. Come learn the neuroscience of taste with Alie Astrocyte. Taste the rainbow…err…the difference!&#10;&#10;NEW Patreon Page - https://www.patreon.com/neurotransmissions&#10;&#10;Other great videos about the gustatory system:&#10;Crash Course - https://www.youtube.com/watch?v=mFm3yA1nslE&#10;KidsHealth - https://www.youtube.com/watch?v=0hwOL91cjwM&#10;Khan Academy - https://www.youtube.com/watch?v=-vp1X7_u3KU&#10;&#10;Neuro Transmissions is a channel on a mission to bring neuroscience to everyone.  It's not rocket surgery, it's brain science!  Learn all sorts of fun and interesting things with Alie Astrocyte every other Sunday by subscribing to the channel. Have a topic you want covered? Let us know in the comments. Share, like, and subscribe for more videos to come! Over and out.&#10;&#10;Neuro Transmissions is on the other social medias too:&#10;https://www.facebook.com/neurotransmissions&#10;https://www.twitter.com/neuroyoutube&#10;https://www.instagram.com/neurotransmissions&#10;https://alieastrocyte.wordpress.com&#10;&#10;Vector graphics from freepik.com&#10;Brain images from Motifolio drawing toolkits (www.motifolio.com)&#10; “In The Mist” Produced by Trackmanbeatz: www.trackmanbeatz.com&#10;The work by Trackmanbeatz is licensed under a Creative Commons Attribution 4.0 International License. http://creativecommons.org/licenses/b...&#10;&#10;All other content is original and/or owned by Neuro Transmissions." title="How Do We Taste?">
            <a:hlinkClick r:id="rId4"/>
          </p:cNvPr>
          <p:cNvPicPr preferRelativeResize="0"/>
          <p:nvPr/>
        </p:nvPicPr>
        <p:blipFill>
          <a:blip r:embed="rId5">
            <a:alphaModFix/>
          </a:blip>
          <a:stretch>
            <a:fillRect/>
          </a:stretch>
        </p:blipFill>
        <p:spPr>
          <a:xfrm>
            <a:off x="1551088" y="1101087"/>
            <a:ext cx="6041825" cy="33985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0"/>
                                        </p:tgtEl>
                                        <p:attrNameLst>
                                          <p:attrName>style.visibility</p:attrName>
                                        </p:attrNameLst>
                                      </p:cBhvr>
                                      <p:to>
                                        <p:strVal val="visible"/>
                                      </p:to>
                                    </p:set>
                                    <p:animEffect transition="in" filter="fade">
                                      <p:cBhvr>
                                        <p:cTn id="7" dur="1000"/>
                                        <p:tgtEl>
                                          <p:spTgt spid="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Shape 305"/>
        <p:cNvGrpSpPr/>
        <p:nvPr/>
      </p:nvGrpSpPr>
      <p:grpSpPr>
        <a:xfrm>
          <a:off x="0" y="0"/>
          <a:ext cx="0" cy="0"/>
          <a:chOff x="0" y="0"/>
          <a:chExt cx="0" cy="0"/>
        </a:xfrm>
      </p:grpSpPr>
      <p:sp>
        <p:nvSpPr>
          <p:cNvPr id="307" name="Google Shape;307;p61"/>
          <p:cNvSpPr txBox="1">
            <a:spLocks noGrp="1"/>
          </p:cNvSpPr>
          <p:nvPr>
            <p:ph type="title" idx="4294967295"/>
          </p:nvPr>
        </p:nvSpPr>
        <p:spPr>
          <a:xfrm>
            <a:off x="471268" y="330048"/>
            <a:ext cx="8416925" cy="492125"/>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accent1"/>
              </a:buClr>
              <a:buSzPts val="2600"/>
              <a:buFont typeface="Calibri"/>
              <a:buNone/>
            </a:pPr>
            <a:r>
              <a:rPr lang="en" dirty="0">
                <a:solidFill>
                  <a:schemeClr val="lt1"/>
                </a:solidFill>
                <a:uFill>
                  <a:noFill/>
                </a:uFill>
                <a:hlinkClick r:id="rId3" action="ppaction://hlinksldjump">
                  <a:extLst>
                    <a:ext uri="{A12FA001-AC4F-418D-AE19-62706E023703}">
                      <ahyp:hlinkClr xmlns:ahyp="http://schemas.microsoft.com/office/drawing/2018/hyperlinkcolor" val="tx"/>
                    </a:ext>
                  </a:extLst>
                </a:hlinkClick>
              </a:rPr>
              <a:t>Video: </a:t>
            </a:r>
            <a:r>
              <a:rPr lang="en" i="1" dirty="0">
                <a:solidFill>
                  <a:schemeClr val="lt1"/>
                </a:solidFill>
                <a:uFill>
                  <a:noFill/>
                </a:uFill>
                <a:hlinkClick r:id="rId3" action="ppaction://hlinksldjump">
                  <a:extLst>
                    <a:ext uri="{A12FA001-AC4F-418D-AE19-62706E023703}">
                      <ahyp:hlinkClr xmlns:ahyp="http://schemas.microsoft.com/office/drawing/2018/hyperlinkcolor" val="tx"/>
                    </a:ext>
                  </a:extLst>
                </a:hlinkClick>
              </a:rPr>
              <a:t>Umami: </a:t>
            </a:r>
            <a:r>
              <a:rPr lang="en" dirty="0">
                <a:solidFill>
                  <a:schemeClr val="lt1"/>
                </a:solidFill>
                <a:uFill>
                  <a:noFill/>
                </a:uFill>
                <a:hlinkClick r:id="rId3" action="ppaction://hlinksldjump">
                  <a:extLst>
                    <a:ext uri="{A12FA001-AC4F-418D-AE19-62706E023703}">
                      <ahyp:hlinkClr xmlns:ahyp="http://schemas.microsoft.com/office/drawing/2018/hyperlinkcolor" val="tx"/>
                    </a:ext>
                  </a:extLst>
                </a:hlinkClick>
              </a:rPr>
              <a:t>The 5th Taste, Explained</a:t>
            </a:r>
            <a:endParaRPr dirty="0">
              <a:solidFill>
                <a:schemeClr val="lt1"/>
              </a:solidFill>
            </a:endParaRPr>
          </a:p>
        </p:txBody>
      </p:sp>
      <p:pic>
        <p:nvPicPr>
          <p:cNvPr id="308" name="Google Shape;308;p61" descr="Umami is one of those alluring buzz words TV chefs throw around when they want to describe something delicious—but if asked to explain it, could we? It's a taste, sure, but what exactly is it...and why do we all like it so much?  SUBSCRIBE TO FOOD52 ►► https://f52.co/2HN7Dp8&#10;&#10;CONNECT WITH FOOD52&#10;Web: https://food52.com&#10;Facebook: https://www.facebook.com/food52&#10;Instagram: https://www.instagram.com/Food52&#10;Pinterest: https://www.pinterest.com/food52&#10;Twitter: https://twitter.com/Food52&#10;Food52 newsletter: https://f52.co/newsletter&#10;&#10;ABOUT FOOD52&#10;As a one-stop shop for joyful living, F52 connects discerning home cooks with the interests they're passionate about via award-winning food and lifestyle content across platforms. We provide our audience with the recipes and solutions they crave to eat thoughtfully, live joyfully, entertain beautifully, and travel differently." title="Umami: The 5th Taste, Explained | Food52 + Ajinomoto">
            <a:hlinkClick r:id="rId4"/>
          </p:cNvPr>
          <p:cNvPicPr preferRelativeResize="0"/>
          <p:nvPr/>
        </p:nvPicPr>
        <p:blipFill>
          <a:blip r:embed="rId5">
            <a:alphaModFix/>
          </a:blip>
          <a:stretch>
            <a:fillRect/>
          </a:stretch>
        </p:blipFill>
        <p:spPr>
          <a:xfrm>
            <a:off x="1355203" y="948489"/>
            <a:ext cx="6433593" cy="36189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8"/>
                                        </p:tgtEl>
                                        <p:attrNameLst>
                                          <p:attrName>style.visibility</p:attrName>
                                        </p:attrNameLst>
                                      </p:cBhvr>
                                      <p:to>
                                        <p:strVal val="visible"/>
                                      </p:to>
                                    </p:set>
                                    <p:animEffect transition="in" filter="fade">
                                      <p:cBhvr>
                                        <p:cTn id="7" dur="1000"/>
                                        <p:tgtEl>
                                          <p:spTgt spid="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62"/>
          <p:cNvSpPr txBox="1">
            <a:spLocks noGrp="1"/>
          </p:cNvSpPr>
          <p:nvPr>
            <p:ph type="title"/>
          </p:nvPr>
        </p:nvSpPr>
        <p:spPr>
          <a:xfrm>
            <a:off x="363600" y="194242"/>
            <a:ext cx="8416800" cy="492402"/>
          </a:xfrm>
          <a:prstGeom prst="rect">
            <a:avLst/>
          </a:prstGeom>
        </p:spPr>
        <p:txBody>
          <a:bodyPr spcFirstLastPara="1" wrap="square" lIns="91425" tIns="45700" rIns="91425" bIns="45700" anchor="b" anchorCtr="0">
            <a:spAutoFit/>
          </a:bodyPr>
          <a:lstStyle/>
          <a:p>
            <a:pPr marL="0" lvl="0" indent="0" algn="l" rtl="0">
              <a:spcBef>
                <a:spcPts val="0"/>
              </a:spcBef>
              <a:spcAft>
                <a:spcPts val="0"/>
              </a:spcAft>
              <a:buNone/>
            </a:pPr>
            <a:r>
              <a:rPr lang="en" dirty="0">
                <a:solidFill>
                  <a:schemeClr val="lt1"/>
                </a:solidFill>
                <a:uFill>
                  <a:noFill/>
                </a:uFill>
                <a:hlinkClick r:id="rId3" action="ppaction://hlinksldjump">
                  <a:extLst>
                    <a:ext uri="{A12FA001-AC4F-418D-AE19-62706E023703}">
                      <ahyp:hlinkClr xmlns:ahyp="http://schemas.microsoft.com/office/drawing/2018/hyperlinkcolor" val="tx"/>
                    </a:ext>
                  </a:extLst>
                </a:hlinkClick>
              </a:rPr>
              <a:t>Activity: </a:t>
            </a:r>
            <a:r>
              <a:rPr lang="en" dirty="0">
                <a:solidFill>
                  <a:schemeClr val="lt1"/>
                </a:solidFill>
              </a:rPr>
              <a:t>Rate the bitterness of these foods</a:t>
            </a:r>
            <a:endParaRPr dirty="0">
              <a:solidFill>
                <a:schemeClr val="lt1"/>
              </a:solidFill>
            </a:endParaRPr>
          </a:p>
        </p:txBody>
      </p:sp>
      <p:sp>
        <p:nvSpPr>
          <p:cNvPr id="314" name="Google Shape;314;p62"/>
          <p:cNvSpPr txBox="1">
            <a:spLocks noGrp="1"/>
          </p:cNvSpPr>
          <p:nvPr>
            <p:ph type="body" idx="1"/>
          </p:nvPr>
        </p:nvSpPr>
        <p:spPr>
          <a:xfrm>
            <a:off x="3385419" y="890158"/>
            <a:ext cx="5754270" cy="3548251"/>
          </a:xfrm>
          <a:prstGeom prst="rect">
            <a:avLst/>
          </a:prstGeom>
        </p:spPr>
        <p:txBody>
          <a:bodyPr spcFirstLastPara="1" wrap="square" lIns="182875" tIns="45700" rIns="274300" bIns="45700" anchor="t" anchorCtr="0">
            <a:noAutofit/>
          </a:bodyPr>
          <a:lstStyle/>
          <a:p>
            <a:pPr marL="0" lvl="0" indent="0" algn="l" rtl="0">
              <a:lnSpc>
                <a:spcPct val="115000"/>
              </a:lnSpc>
              <a:spcBef>
                <a:spcPts val="0"/>
              </a:spcBef>
              <a:spcAft>
                <a:spcPts val="1200"/>
              </a:spcAft>
              <a:buNone/>
            </a:pPr>
            <a:r>
              <a:rPr lang="en" sz="1600" dirty="0">
                <a:solidFill>
                  <a:srgbClr val="FFFFFF"/>
                </a:solidFill>
              </a:rPr>
              <a:t>Survey directions for RM 2.1:</a:t>
            </a:r>
            <a:endParaRPr sz="1600" dirty="0">
              <a:solidFill>
                <a:srgbClr val="FFFFFF"/>
              </a:solidFill>
            </a:endParaRPr>
          </a:p>
          <a:p>
            <a:pPr marL="457200" lvl="0" indent="-304800" algn="l" rtl="0">
              <a:lnSpc>
                <a:spcPct val="115000"/>
              </a:lnSpc>
              <a:spcBef>
                <a:spcPts val="0"/>
              </a:spcBef>
              <a:spcAft>
                <a:spcPts val="1200"/>
              </a:spcAft>
              <a:buClr>
                <a:srgbClr val="FFFFFF"/>
              </a:buClr>
              <a:buSzPts val="1200"/>
              <a:buAutoNum type="arabicPeriod"/>
            </a:pPr>
            <a:r>
              <a:rPr lang="en" sz="1600" b="0" dirty="0">
                <a:solidFill>
                  <a:srgbClr val="FFFFFF"/>
                </a:solidFill>
              </a:rPr>
              <a:t>As your teacher shows each slide depicting a food, use the table on</a:t>
            </a:r>
            <a:r>
              <a:rPr lang="en" sz="1600" dirty="0">
                <a:solidFill>
                  <a:srgbClr val="FFFFFF"/>
                </a:solidFill>
              </a:rPr>
              <a:t> My Bitterness Ratings (RM 2.1) </a:t>
            </a:r>
            <a:r>
              <a:rPr lang="en" sz="1600" b="0" dirty="0">
                <a:solidFill>
                  <a:srgbClr val="FFFFFF"/>
                </a:solidFill>
              </a:rPr>
              <a:t>to rate the bitterness of that food on a scale of 1 to 3, with 1 being “Very bitter” and 3 being “Not at all bitter.”</a:t>
            </a:r>
            <a:r>
              <a:rPr lang="en" sz="1600" dirty="0">
                <a:solidFill>
                  <a:srgbClr val="FFFFFF"/>
                </a:solidFill>
              </a:rPr>
              <a:t> </a:t>
            </a:r>
            <a:r>
              <a:rPr lang="en" sz="1600" b="0" dirty="0">
                <a:solidFill>
                  <a:srgbClr val="FFFFFF"/>
                </a:solidFill>
              </a:rPr>
              <a:t>When rating each food, imagine you are consuming it</a:t>
            </a:r>
            <a:r>
              <a:rPr lang="en" sz="1600" dirty="0">
                <a:solidFill>
                  <a:srgbClr val="FFFFFF"/>
                </a:solidFill>
              </a:rPr>
              <a:t> raw and without any condiments. </a:t>
            </a:r>
            <a:r>
              <a:rPr lang="en" sz="1600" b="0" dirty="0">
                <a:solidFill>
                  <a:srgbClr val="FFFFFF"/>
                </a:solidFill>
              </a:rPr>
              <a:t>After you’ve rated the bitterness of each food, decide which taste word you would use to describe it:</a:t>
            </a:r>
            <a:r>
              <a:rPr lang="en" sz="1600" dirty="0">
                <a:solidFill>
                  <a:srgbClr val="FFFFFF"/>
                </a:solidFill>
              </a:rPr>
              <a:t> salty, sweet, sour, bitter, or umami (savory). ​</a:t>
            </a:r>
          </a:p>
          <a:p>
            <a:pPr marL="457200" lvl="0" indent="-304800" algn="l" rtl="0">
              <a:lnSpc>
                <a:spcPct val="115000"/>
              </a:lnSpc>
              <a:spcBef>
                <a:spcPts val="0"/>
              </a:spcBef>
              <a:spcAft>
                <a:spcPts val="1200"/>
              </a:spcAft>
              <a:buClr>
                <a:srgbClr val="FFFFFF"/>
              </a:buClr>
              <a:buSzPts val="1200"/>
              <a:buAutoNum type="arabicPeriod"/>
            </a:pPr>
            <a:r>
              <a:rPr lang="en" sz="1600" b="0" dirty="0">
                <a:solidFill>
                  <a:srgbClr val="FFFFFF"/>
                </a:solidFill>
              </a:rPr>
              <a:t>If you’ve </a:t>
            </a:r>
            <a:r>
              <a:rPr lang="en" sz="1600" dirty="0">
                <a:solidFill>
                  <a:srgbClr val="FFFFFF"/>
                </a:solidFill>
              </a:rPr>
              <a:t>never tasted the food,</a:t>
            </a:r>
            <a:r>
              <a:rPr lang="en" sz="1600" b="0" dirty="0">
                <a:solidFill>
                  <a:srgbClr val="FFFFFF"/>
                </a:solidFill>
              </a:rPr>
              <a:t> mark the box “N/A.”​</a:t>
            </a:r>
            <a:endParaRPr sz="1600" b="0" dirty="0">
              <a:solidFill>
                <a:srgbClr val="FFFFFF"/>
              </a:solidFill>
            </a:endParaRPr>
          </a:p>
          <a:p>
            <a:pPr marL="457200" lvl="0" indent="-304800" algn="l" rtl="0">
              <a:lnSpc>
                <a:spcPct val="115000"/>
              </a:lnSpc>
              <a:spcBef>
                <a:spcPts val="0"/>
              </a:spcBef>
              <a:spcAft>
                <a:spcPts val="0"/>
              </a:spcAft>
              <a:buClr>
                <a:srgbClr val="FFFFFF"/>
              </a:buClr>
              <a:buSzPts val="1200"/>
              <a:buAutoNum type="arabicPeriod"/>
            </a:pPr>
            <a:r>
              <a:rPr lang="en" sz="1600" b="0" dirty="0">
                <a:solidFill>
                  <a:srgbClr val="FFFFFF"/>
                </a:solidFill>
              </a:rPr>
              <a:t>Note which foods you described the same way.​</a:t>
            </a:r>
            <a:endParaRPr sz="1600" b="0" dirty="0">
              <a:solidFill>
                <a:srgbClr val="FFFFFF"/>
              </a:solidFill>
            </a:endParaRPr>
          </a:p>
          <a:p>
            <a:pPr marL="0" lvl="0" indent="0" algn="l" rtl="0">
              <a:spcBef>
                <a:spcPts val="600"/>
              </a:spcBef>
              <a:spcAft>
                <a:spcPts val="0"/>
              </a:spcAft>
              <a:buNone/>
            </a:pPr>
            <a:endParaRPr sz="1000" dirty="0"/>
          </a:p>
        </p:txBody>
      </p:sp>
      <p:pic>
        <p:nvPicPr>
          <p:cNvPr id="315" name="Google Shape;315;p62" title="Broccoli dislike image.png"/>
          <p:cNvPicPr preferRelativeResize="0"/>
          <p:nvPr/>
        </p:nvPicPr>
        <p:blipFill rotWithShape="1">
          <a:blip r:embed="rId4">
            <a:alphaModFix/>
          </a:blip>
          <a:srcRect l="37970" r="6468"/>
          <a:stretch>
            <a:fillRect/>
          </a:stretch>
        </p:blipFill>
        <p:spPr>
          <a:xfrm>
            <a:off x="0" y="1105499"/>
            <a:ext cx="3452075" cy="3494875"/>
          </a:xfrm>
          <a:prstGeom prst="rect">
            <a:avLst/>
          </a:prstGeom>
          <a:noFill/>
          <a:ln>
            <a:noFill/>
          </a:ln>
        </p:spPr>
      </p:pic>
      <p:pic>
        <p:nvPicPr>
          <p:cNvPr id="316" name="Google Shape;316;p62" title="Screenshot 2025-04-29 at 2.45.05 PM.png"/>
          <p:cNvPicPr preferRelativeResize="0"/>
          <p:nvPr/>
        </p:nvPicPr>
        <p:blipFill>
          <a:blip r:embed="rId5">
            <a:alphaModFix/>
          </a:blip>
          <a:stretch>
            <a:fillRect/>
          </a:stretch>
        </p:blipFill>
        <p:spPr>
          <a:xfrm rot="1134843">
            <a:off x="2111304" y="847303"/>
            <a:ext cx="1138384" cy="1566566"/>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63"/>
          <p:cNvSpPr txBox="1"/>
          <p:nvPr/>
        </p:nvSpPr>
        <p:spPr>
          <a:xfrm>
            <a:off x="373924" y="192113"/>
            <a:ext cx="88323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1"/>
              </a:buClr>
              <a:buSzPts val="2600"/>
              <a:buFont typeface="Calibri"/>
              <a:buNone/>
            </a:pPr>
            <a:r>
              <a:rPr lang="en" sz="2600" b="1" dirty="0">
                <a:solidFill>
                  <a:schemeClr val="lt1"/>
                </a:solidFill>
                <a:latin typeface="Calibri"/>
                <a:ea typeface="Calibri"/>
                <a:cs typeface="Calibri"/>
                <a:sym typeface="Calibri"/>
              </a:rPr>
              <a:t>My bitterness ratings</a:t>
            </a:r>
            <a:endParaRPr sz="2600" b="1" i="0" u="none" strike="noStrike" cap="none" dirty="0">
              <a:solidFill>
                <a:schemeClr val="lt1"/>
              </a:solidFill>
              <a:latin typeface="Calibri"/>
              <a:ea typeface="Calibri"/>
              <a:cs typeface="Calibri"/>
              <a:sym typeface="Calibri"/>
            </a:endParaRPr>
          </a:p>
        </p:txBody>
      </p:sp>
      <p:sp>
        <p:nvSpPr>
          <p:cNvPr id="324" name="Google Shape;324;p63"/>
          <p:cNvSpPr txBox="1"/>
          <p:nvPr/>
        </p:nvSpPr>
        <p:spPr>
          <a:xfrm>
            <a:off x="6332750" y="2119175"/>
            <a:ext cx="1859700" cy="538500"/>
          </a:xfrm>
          <a:prstGeom prst="rect">
            <a:avLst/>
          </a:prstGeom>
          <a:solidFill>
            <a:schemeClr val="accent1"/>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dirty="0">
                <a:solidFill>
                  <a:srgbClr val="FFFFFF"/>
                </a:solidFill>
                <a:latin typeface="Calibri"/>
                <a:ea typeface="Calibri"/>
                <a:cs typeface="Calibri"/>
                <a:sym typeface="Calibri"/>
              </a:rPr>
              <a:t>Apples</a:t>
            </a:r>
            <a:endParaRPr sz="2400" b="1"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325" name="Google Shape;325;p63"/>
          <p:cNvPicPr preferRelativeResize="0"/>
          <p:nvPr/>
        </p:nvPicPr>
        <p:blipFill>
          <a:blip r:embed="rId3">
            <a:alphaModFix/>
          </a:blip>
          <a:stretch>
            <a:fillRect/>
          </a:stretch>
        </p:blipFill>
        <p:spPr>
          <a:xfrm>
            <a:off x="456175" y="1128500"/>
            <a:ext cx="5005873" cy="3124101"/>
          </a:xfrm>
          <a:prstGeom prst="rect">
            <a:avLst/>
          </a:prstGeom>
          <a:noFill/>
          <a:ln>
            <a:noFill/>
          </a:ln>
        </p:spPr>
      </p:pic>
      <p:pic>
        <p:nvPicPr>
          <p:cNvPr id="326" name="Google Shape;326;p63"/>
          <p:cNvPicPr preferRelativeResize="0"/>
          <p:nvPr/>
        </p:nvPicPr>
        <p:blipFill>
          <a:blip r:embed="rId4">
            <a:alphaModFix/>
          </a:blip>
          <a:stretch>
            <a:fillRect/>
          </a:stretch>
        </p:blipFill>
        <p:spPr>
          <a:xfrm>
            <a:off x="1360000" y="1312200"/>
            <a:ext cx="3023163" cy="2803259"/>
          </a:xfrm>
          <a:prstGeom prst="rect">
            <a:avLst/>
          </a:prstGeom>
          <a:noFill/>
          <a:ln>
            <a:noFill/>
          </a:ln>
        </p:spPr>
      </p:pic>
      <p:sp>
        <p:nvSpPr>
          <p:cNvPr id="327" name="Google Shape;327;p63"/>
          <p:cNvSpPr txBox="1"/>
          <p:nvPr/>
        </p:nvSpPr>
        <p:spPr>
          <a:xfrm>
            <a:off x="180900" y="679263"/>
            <a:ext cx="8902500" cy="53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100" b="0" i="0" u="none" strike="noStrike" cap="none" dirty="0">
                <a:solidFill>
                  <a:srgbClr val="FFFFFF"/>
                </a:solidFill>
                <a:latin typeface="Calibri"/>
                <a:ea typeface="Calibri"/>
                <a:cs typeface="Calibri"/>
                <a:sym typeface="Calibri"/>
              </a:rPr>
              <a:t>   </a:t>
            </a:r>
            <a:r>
              <a:rPr lang="en" sz="2100" b="1" i="0" u="none" strike="noStrike" cap="none" dirty="0">
                <a:solidFill>
                  <a:srgbClr val="FFFFFF"/>
                </a:solidFill>
                <a:latin typeface="Calibri"/>
                <a:ea typeface="Calibri"/>
                <a:cs typeface="Calibri"/>
                <a:sym typeface="Calibri"/>
              </a:rPr>
              <a:t>For each food, rate its bitterness on a scale of 1 (very bitter) </a:t>
            </a:r>
            <a:r>
              <a:rPr lang="en" sz="2100" b="1" dirty="0">
                <a:solidFill>
                  <a:srgbClr val="FFFFFF"/>
                </a:solidFill>
                <a:latin typeface="Calibri"/>
                <a:ea typeface="Calibri"/>
                <a:cs typeface="Calibri"/>
                <a:sym typeface="Calibri"/>
              </a:rPr>
              <a:t>to</a:t>
            </a:r>
            <a:r>
              <a:rPr lang="en" sz="2100" b="1" i="0" u="none" strike="noStrike" cap="none" dirty="0">
                <a:solidFill>
                  <a:srgbClr val="FFFFFF"/>
                </a:solidFill>
                <a:latin typeface="Calibri"/>
                <a:ea typeface="Calibri"/>
                <a:cs typeface="Calibri"/>
                <a:sym typeface="Calibri"/>
              </a:rPr>
              <a:t> </a:t>
            </a:r>
            <a:r>
              <a:rPr lang="en" sz="2100" b="1" dirty="0">
                <a:solidFill>
                  <a:srgbClr val="FFFFFF"/>
                </a:solidFill>
                <a:latin typeface="Calibri"/>
                <a:ea typeface="Calibri"/>
                <a:cs typeface="Calibri"/>
                <a:sym typeface="Calibri"/>
              </a:rPr>
              <a:t>3</a:t>
            </a:r>
            <a:r>
              <a:rPr lang="en" sz="2100" b="1" i="0" u="none" strike="noStrike" cap="none" dirty="0">
                <a:solidFill>
                  <a:srgbClr val="FFFFFF"/>
                </a:solidFill>
                <a:latin typeface="Calibri"/>
                <a:ea typeface="Calibri"/>
                <a:cs typeface="Calibri"/>
                <a:sym typeface="Calibri"/>
              </a:rPr>
              <a:t> (not bitter)</a:t>
            </a:r>
            <a:endParaRPr sz="2100" b="1"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4" name="Google Shape;334;p64"/>
          <p:cNvSpPr txBox="1"/>
          <p:nvPr/>
        </p:nvSpPr>
        <p:spPr>
          <a:xfrm>
            <a:off x="5630550" y="2158775"/>
            <a:ext cx="3000000" cy="5539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dirty="0">
                <a:solidFill>
                  <a:schemeClr val="lt1"/>
                </a:solidFill>
                <a:latin typeface="Calibri"/>
                <a:ea typeface="Calibri"/>
                <a:cs typeface="Calibri"/>
                <a:sym typeface="Calibri"/>
              </a:rPr>
              <a:t>Strawberries</a:t>
            </a:r>
            <a:endParaRPr sz="2400" b="1" dirty="0">
              <a:solidFill>
                <a:schemeClr val="dk1"/>
              </a:solidFill>
              <a:latin typeface="Calibri" panose="020F0502020204030204" pitchFamily="34" charset="0"/>
              <a:ea typeface="Calibri" panose="020F0502020204030204" pitchFamily="34" charset="0"/>
              <a:cs typeface="Calibri" panose="020F0502020204030204" pitchFamily="34" charset="0"/>
            </a:endParaRPr>
          </a:p>
        </p:txBody>
      </p:sp>
      <p:pic>
        <p:nvPicPr>
          <p:cNvPr id="335" name="Google Shape;335;p64"/>
          <p:cNvPicPr preferRelativeResize="0"/>
          <p:nvPr/>
        </p:nvPicPr>
        <p:blipFill>
          <a:blip r:embed="rId3">
            <a:alphaModFix/>
          </a:blip>
          <a:stretch>
            <a:fillRect/>
          </a:stretch>
        </p:blipFill>
        <p:spPr>
          <a:xfrm>
            <a:off x="400925" y="1093200"/>
            <a:ext cx="4915599" cy="3079499"/>
          </a:xfrm>
          <a:prstGeom prst="rect">
            <a:avLst/>
          </a:prstGeom>
          <a:noFill/>
          <a:ln>
            <a:noFill/>
          </a:ln>
        </p:spPr>
      </p:pic>
      <p:pic>
        <p:nvPicPr>
          <p:cNvPr id="336" name="Google Shape;336;p64"/>
          <p:cNvPicPr preferRelativeResize="0"/>
          <p:nvPr/>
        </p:nvPicPr>
        <p:blipFill>
          <a:blip r:embed="rId4">
            <a:alphaModFix/>
          </a:blip>
          <a:stretch>
            <a:fillRect/>
          </a:stretch>
        </p:blipFill>
        <p:spPr>
          <a:xfrm>
            <a:off x="1272313" y="1728675"/>
            <a:ext cx="3238793" cy="2013000"/>
          </a:xfrm>
          <a:prstGeom prst="rect">
            <a:avLst/>
          </a:prstGeom>
          <a:noFill/>
          <a:ln>
            <a:noFill/>
          </a:ln>
        </p:spPr>
      </p:pic>
      <p:sp>
        <p:nvSpPr>
          <p:cNvPr id="2" name="Google Shape;389;p70">
            <a:extLst>
              <a:ext uri="{FF2B5EF4-FFF2-40B4-BE49-F238E27FC236}">
                <a16:creationId xmlns:a16="http://schemas.microsoft.com/office/drawing/2014/main" id="{6242BBB1-C364-95E5-E6A2-823FA89D610D}"/>
              </a:ext>
            </a:extLst>
          </p:cNvPr>
          <p:cNvSpPr txBox="1"/>
          <p:nvPr/>
        </p:nvSpPr>
        <p:spPr>
          <a:xfrm>
            <a:off x="365760" y="374904"/>
            <a:ext cx="88323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accent1"/>
              </a:buClr>
              <a:buSzPts val="2600"/>
              <a:buFont typeface="Calibri"/>
              <a:buNone/>
            </a:pPr>
            <a:r>
              <a:rPr lang="en" sz="2600" b="1" dirty="0">
                <a:solidFill>
                  <a:schemeClr val="lt1"/>
                </a:solidFill>
                <a:latin typeface="Calibri"/>
                <a:ea typeface="Calibri"/>
                <a:cs typeface="Calibri"/>
                <a:sym typeface="Calibri"/>
              </a:rPr>
              <a:t>My bitterness ratings, continued</a:t>
            </a:r>
            <a:endParaRPr sz="2600" b="1" i="0" u="none" strike="noStrike" cap="none" dirty="0">
              <a:solidFill>
                <a:schemeClr val="lt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3" name="Google Shape;343;p65"/>
          <p:cNvSpPr txBox="1"/>
          <p:nvPr/>
        </p:nvSpPr>
        <p:spPr>
          <a:xfrm>
            <a:off x="5544050" y="2317800"/>
            <a:ext cx="3000000" cy="5539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dirty="0">
                <a:solidFill>
                  <a:schemeClr val="lt1"/>
                </a:solidFill>
                <a:latin typeface="Calibri"/>
                <a:ea typeface="Calibri"/>
                <a:cs typeface="Calibri"/>
                <a:sym typeface="Calibri"/>
              </a:rPr>
              <a:t>Broccoli</a:t>
            </a:r>
            <a:endParaRPr sz="2400" b="1" dirty="0">
              <a:solidFill>
                <a:schemeClr val="dk1"/>
              </a:solidFill>
              <a:latin typeface="Calibri" panose="020F0502020204030204" pitchFamily="34" charset="0"/>
              <a:ea typeface="Calibri" panose="020F0502020204030204" pitchFamily="34" charset="0"/>
              <a:cs typeface="Calibri" panose="020F0502020204030204" pitchFamily="34" charset="0"/>
            </a:endParaRPr>
          </a:p>
        </p:txBody>
      </p:sp>
      <p:pic>
        <p:nvPicPr>
          <p:cNvPr id="344" name="Google Shape;344;p65"/>
          <p:cNvPicPr preferRelativeResize="0"/>
          <p:nvPr/>
        </p:nvPicPr>
        <p:blipFill>
          <a:blip r:embed="rId3">
            <a:alphaModFix/>
          </a:blip>
          <a:stretch>
            <a:fillRect/>
          </a:stretch>
        </p:blipFill>
        <p:spPr>
          <a:xfrm>
            <a:off x="400925" y="1093200"/>
            <a:ext cx="4915599" cy="3079499"/>
          </a:xfrm>
          <a:prstGeom prst="rect">
            <a:avLst/>
          </a:prstGeom>
          <a:noFill/>
          <a:ln>
            <a:noFill/>
          </a:ln>
        </p:spPr>
      </p:pic>
      <p:pic>
        <p:nvPicPr>
          <p:cNvPr id="345" name="Google Shape;345;p65"/>
          <p:cNvPicPr preferRelativeResize="0"/>
          <p:nvPr/>
        </p:nvPicPr>
        <p:blipFill>
          <a:blip r:embed="rId4">
            <a:alphaModFix/>
          </a:blip>
          <a:stretch>
            <a:fillRect/>
          </a:stretch>
        </p:blipFill>
        <p:spPr>
          <a:xfrm>
            <a:off x="1712600" y="1502338"/>
            <a:ext cx="2653500" cy="2013000"/>
          </a:xfrm>
          <a:prstGeom prst="rect">
            <a:avLst/>
          </a:prstGeom>
          <a:noFill/>
          <a:ln>
            <a:noFill/>
          </a:ln>
        </p:spPr>
      </p:pic>
      <p:sp>
        <p:nvSpPr>
          <p:cNvPr id="2" name="Google Shape;389;p70">
            <a:extLst>
              <a:ext uri="{FF2B5EF4-FFF2-40B4-BE49-F238E27FC236}">
                <a16:creationId xmlns:a16="http://schemas.microsoft.com/office/drawing/2014/main" id="{A6D98865-7EFD-64F5-F852-92A37D538277}"/>
              </a:ext>
            </a:extLst>
          </p:cNvPr>
          <p:cNvSpPr txBox="1"/>
          <p:nvPr/>
        </p:nvSpPr>
        <p:spPr>
          <a:xfrm>
            <a:off x="365760" y="374904"/>
            <a:ext cx="88323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accent1"/>
              </a:buClr>
              <a:buSzPts val="2600"/>
              <a:buFont typeface="Calibri"/>
              <a:buNone/>
            </a:pPr>
            <a:r>
              <a:rPr lang="en" sz="2600" b="1" dirty="0">
                <a:solidFill>
                  <a:schemeClr val="lt1"/>
                </a:solidFill>
                <a:latin typeface="Calibri"/>
                <a:ea typeface="Calibri"/>
                <a:cs typeface="Calibri"/>
                <a:sym typeface="Calibri"/>
              </a:rPr>
              <a:t>My bitterness ratings, continued</a:t>
            </a:r>
            <a:endParaRPr sz="2600" b="1" i="0" u="none" strike="noStrike" cap="none" dirty="0">
              <a:solidFill>
                <a:schemeClr val="l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EPM Chapter 2 Slides">
  <a:themeElements>
    <a:clrScheme name="AmgenColors">
      <a:dk1>
        <a:srgbClr val="000000"/>
      </a:dk1>
      <a:lt1>
        <a:srgbClr val="FFFFFF"/>
      </a:lt1>
      <a:dk2>
        <a:srgbClr val="716F73"/>
      </a:dk2>
      <a:lt2>
        <a:srgbClr val="00BCE4"/>
      </a:lt2>
      <a:accent1>
        <a:srgbClr val="0063C3"/>
      </a:accent1>
      <a:accent2>
        <a:srgbClr val="88C765"/>
      </a:accent2>
      <a:accent3>
        <a:srgbClr val="F3C108"/>
      </a:accent3>
      <a:accent4>
        <a:srgbClr val="D34D2F"/>
      </a:accent4>
      <a:accent5>
        <a:srgbClr val="597B7C"/>
      </a:accent5>
      <a:accent6>
        <a:srgbClr val="005480"/>
      </a:accent6>
      <a:hlink>
        <a:srgbClr val="2DBCB6"/>
      </a:hlink>
      <a:folHlink>
        <a:srgbClr val="B2A9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M Slides Chapter 2">
  <a:themeElements>
    <a:clrScheme name="AmgenColors">
      <a:dk1>
        <a:srgbClr val="000000"/>
      </a:dk1>
      <a:lt1>
        <a:srgbClr val="FFFFFF"/>
      </a:lt1>
      <a:dk2>
        <a:srgbClr val="716F73"/>
      </a:dk2>
      <a:lt2>
        <a:srgbClr val="00BCE4"/>
      </a:lt2>
      <a:accent1>
        <a:srgbClr val="0063C3"/>
      </a:accent1>
      <a:accent2>
        <a:srgbClr val="88C765"/>
      </a:accent2>
      <a:accent3>
        <a:srgbClr val="F3C108"/>
      </a:accent3>
      <a:accent4>
        <a:srgbClr val="D34D2F"/>
      </a:accent4>
      <a:accent5>
        <a:srgbClr val="597B7C"/>
      </a:accent5>
      <a:accent6>
        <a:srgbClr val="005480"/>
      </a:accent6>
      <a:hlink>
        <a:srgbClr val="2DBCB6"/>
      </a:hlink>
      <a:folHlink>
        <a:srgbClr val="B2A9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ed9c2b0-f032-4cf7-8ad6-b5e443140024" xsi:nil="true"/>
    <lcf76f155ced4ddcb4097134ff3c332f xmlns="e28b37be-6bd4-41ab-88b2-44887d1c1537">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5D9A98C316BD2498498D70D188F5DD2" ma:contentTypeVersion="18" ma:contentTypeDescription="Create a new document." ma:contentTypeScope="" ma:versionID="d4b08ca38235e09a489492934be36cf7">
  <xsd:schema xmlns:xsd="http://www.w3.org/2001/XMLSchema" xmlns:xs="http://www.w3.org/2001/XMLSchema" xmlns:p="http://schemas.microsoft.com/office/2006/metadata/properties" xmlns:ns2="e28b37be-6bd4-41ab-88b2-44887d1c1537" xmlns:ns3="5ed9c2b0-f032-4cf7-8ad6-b5e443140024" targetNamespace="http://schemas.microsoft.com/office/2006/metadata/properties" ma:root="true" ma:fieldsID="c2d71cde6cfb074f02a2d00fd2880815" ns2:_="" ns3:_="">
    <xsd:import namespace="e28b37be-6bd4-41ab-88b2-44887d1c1537"/>
    <xsd:import namespace="5ed9c2b0-f032-4cf7-8ad6-b5e443140024"/>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8b37be-6bd4-41ab-88b2-44887d1c15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1469612-62a0-4c26-bdab-2d2e22556af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ed9c2b0-f032-4cf7-8ad6-b5e443140024"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ec884ff-1e60-4549-b758-53b43ef169d7}" ma:internalName="TaxCatchAll" ma:showField="CatchAllData" ma:web="5ed9c2b0-f032-4cf7-8ad6-b5e44314002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7BA98EA-0B6E-4478-B33C-2CA60FB21F94}">
  <ds:schemaRefs>
    <ds:schemaRef ds:uri="http://purl.org/dc/dcmitype/"/>
    <ds:schemaRef ds:uri="http://schemas.microsoft.com/office/infopath/2007/PartnerControls"/>
    <ds:schemaRef ds:uri="http://schemas.microsoft.com/office/2006/documentManagement/types"/>
    <ds:schemaRef ds:uri="e28b37be-6bd4-41ab-88b2-44887d1c1537"/>
    <ds:schemaRef ds:uri="http://schemas.microsoft.com/office/2006/metadata/properties"/>
    <ds:schemaRef ds:uri="5ed9c2b0-f032-4cf7-8ad6-b5e443140024"/>
    <ds:schemaRef ds:uri="http://schemas.openxmlformats.org/package/2006/metadata/core-properties"/>
    <ds:schemaRef ds:uri="http://www.w3.org/XML/1998/namespace"/>
    <ds:schemaRef ds:uri="http://purl.org/dc/terms/"/>
    <ds:schemaRef ds:uri="http://purl.org/dc/elements/1.1/"/>
  </ds:schemaRefs>
</ds:datastoreItem>
</file>

<file path=customXml/itemProps2.xml><?xml version="1.0" encoding="utf-8"?>
<ds:datastoreItem xmlns:ds="http://schemas.openxmlformats.org/officeDocument/2006/customXml" ds:itemID="{E8B4B764-3F09-4A09-90BC-B9DC453F06AB}">
  <ds:schemaRefs>
    <ds:schemaRef ds:uri="http://schemas.microsoft.com/sharepoint/v3/contenttype/forms"/>
  </ds:schemaRefs>
</ds:datastoreItem>
</file>

<file path=customXml/itemProps3.xml><?xml version="1.0" encoding="utf-8"?>
<ds:datastoreItem xmlns:ds="http://schemas.openxmlformats.org/officeDocument/2006/customXml" ds:itemID="{EA367475-5D27-4B13-B4C4-089A3D3C1A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28b37be-6bd4-41ab-88b2-44887d1c1537"/>
    <ds:schemaRef ds:uri="5ed9c2b0-f032-4cf7-8ad6-b5e4431400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237</TotalTime>
  <Words>1457</Words>
  <Application>Microsoft Office PowerPoint</Application>
  <PresentationFormat>On-screen Show (16:9)</PresentationFormat>
  <Paragraphs>173</Paragraphs>
  <Slides>32</Slides>
  <Notes>31</Notes>
  <HiddenSlides>2</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32</vt:i4>
      </vt:variant>
    </vt:vector>
  </HeadingPairs>
  <TitlesOfParts>
    <vt:vector size="37" baseType="lpstr">
      <vt:lpstr>Arial</vt:lpstr>
      <vt:lpstr>Calibri</vt:lpstr>
      <vt:lpstr>Inter</vt:lpstr>
      <vt:lpstr>EPM Chapter 2 Slides</vt:lpstr>
      <vt:lpstr>EM Slides Chapter 2</vt:lpstr>
      <vt:lpstr>PowerPoint Presentation</vt:lpstr>
      <vt:lpstr>Chapter 2: Is my sense of taste controlled by my genes?</vt:lpstr>
      <vt:lpstr>PowerPoint Presentation</vt:lpstr>
      <vt:lpstr>Video and discussion: How Do We Taste? </vt:lpstr>
      <vt:lpstr>Video: Umami: The 5th Taste, Explained</vt:lpstr>
      <vt:lpstr>Activity: Rate the bitterness of these foods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 you think of broccoli?</vt:lpstr>
      <vt:lpstr>Our bitter-tasting ability is genetic!</vt:lpstr>
      <vt:lpstr>PTC is not found in nature, but . . .</vt:lpstr>
      <vt:lpstr>How easily do you think you could taste PTC?</vt:lpstr>
      <vt:lpstr>Review: define genotype and phenotype</vt:lpstr>
      <vt:lpstr>Connecting genotype and phenotype</vt:lpstr>
      <vt:lpstr>What’s your PTC taster phenotype?</vt:lpstr>
      <vt:lpstr>How easily could you taste PTC?</vt:lpstr>
      <vt:lpstr>Before the next lab:</vt:lpstr>
      <vt:lpstr>Discussion: “Genetic Taste Markers and Food Preferences”</vt:lpstr>
      <vt:lpstr>Before the next lab: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Precision Medicine</dc:title>
  <cp:lastModifiedBy>Ouellet, Kerry</cp:lastModifiedBy>
  <cp:revision>1</cp:revision>
  <dcterms:modified xsi:type="dcterms:W3CDTF">2025-12-12T20:50:08Z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0x010100E5D9A98C316BD2498498D70D188F5DD2</vt:lpwstr>
  </property>
  <property fmtid="{D5CDD505-2E9C-101B-9397-08002B2CF9AE}" pid="3" name="MediaServiceImageTags">
    <vt:lpwstr/>
  </property>
</Properties>
</file>