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4"/>
    <p:sldMasterId id="2147483705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041121-D938-BADE-A9A5-ECA8A0C5128E}" name="Boghossian, Libby" initials="BL" userId="S::lboghossian@edc.org::5b492e6c-22ca-41c4-941c-d70be2eb51a4" providerId="AD"/>
  <p188:author id="{836480F2-1BA0-5CFF-732F-B681D12758B1}" name="Boghossian, Libby" initials="" userId="S::LBoghossian@edc.org::5b492e6c-22ca-41c4-941c-d70be2eb51a4" providerId="AD"/>
  <p188:author id="{CFC062FA-D127-454C-5E10-5E8B248B530A}" name="Ouellet, Kerry" initials="KO" userId="S::KOuellet@edc.org::61b752f6-cfd1-4050-8147-176eb19a70c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Glueck" initials="" lastIdx="1" clrIdx="0"/>
  <p:cmAuthor id="1" name="Macheca, Erica" initials="EM" lastIdx="5" clrIdx="1">
    <p:extLst>
      <p:ext uri="{19B8F6BF-5375-455C-9EA6-DF929625EA0E}">
        <p15:presenceInfo xmlns:p15="http://schemas.microsoft.com/office/powerpoint/2012/main" userId="S::EMacheca@edc.org::7d24e2fa-b732-4abd-b1c1-a71b7b8b0cfd" providerId="AD"/>
      </p:ext>
    </p:extLst>
  </p:cmAuthor>
  <p:cmAuthor id="2" name="Glueck, Susan" initials="GS" lastIdx="1" clrIdx="2">
    <p:extLst>
      <p:ext uri="{19B8F6BF-5375-455C-9EA6-DF929625EA0E}">
        <p15:presenceInfo xmlns:p15="http://schemas.microsoft.com/office/powerpoint/2012/main" userId="S::sglueck@edc.org::6bddbe2e-e29d-4ae9-bdf6-ff7645846381" providerId="AD"/>
      </p:ext>
    </p:extLst>
  </p:cmAuthor>
  <p:cmAuthor id="3" name="Boghossian, Libby" initials="BL" lastIdx="2" clrIdx="3">
    <p:extLst>
      <p:ext uri="{19B8F6BF-5375-455C-9EA6-DF929625EA0E}">
        <p15:presenceInfo xmlns:p15="http://schemas.microsoft.com/office/powerpoint/2012/main" userId="S::LBoghossian@edc.org::5b492e6c-22ca-41c4-941c-d70be2eb51a4" providerId="AD"/>
      </p:ext>
    </p:extLst>
  </p:cmAuthor>
  <p:cmAuthor id="4" name="Ouellet, Kerry" initials="KO" lastIdx="2" clrIdx="4">
    <p:extLst>
      <p:ext uri="{19B8F6BF-5375-455C-9EA6-DF929625EA0E}">
        <p15:presenceInfo xmlns:p15="http://schemas.microsoft.com/office/powerpoint/2012/main" userId="S::KOuellet@edc.org::61b752f6-cfd1-4050-8147-176eb19a70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61BCC-A830-4F22-8B96-BFEF220C7BA5}" v="6" dt="2025-12-11T23:30:55.912"/>
    <p1510:client id="{D11CC595-976A-1808-1A5D-CC4A820F81F9}" v="5" dt="2025-12-12T00:59:04.998"/>
    <p1510:client id="{FD2960C9-22E5-3C52-0A86-0BB7B7C30DE4}" v="1" dt="2025-12-12T16:36:30.911"/>
  </p1510:revLst>
</p1510:revInfo>
</file>

<file path=ppt/tableStyles.xml><?xml version="1.0" encoding="utf-8"?>
<a:tblStyleLst xmlns:a="http://schemas.openxmlformats.org/drawingml/2006/main" def="{6765BECA-373C-44AC-B251-2EEDD9511E31}">
  <a:tblStyle styleId="{6765BECA-373C-44AC-B251-2EEDD9511E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4"/>
          </a:solidFill>
        </a:fill>
      </a:tcStyle>
    </a:wholeTbl>
    <a:band1H>
      <a:tcTxStyle b="off" i="off"/>
      <a:tcStyle>
        <a:tcBdr/>
        <a:fill>
          <a:solidFill>
            <a:srgbClr val="CAD2E9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2E9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5283" autoAdjust="0"/>
  </p:normalViewPr>
  <p:slideViewPr>
    <p:cSldViewPr snapToGrid="0">
      <p:cViewPr varScale="1">
        <p:scale>
          <a:sx n="105" d="100"/>
          <a:sy n="105" d="100"/>
        </p:scale>
        <p:origin x="7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ueck, Susan" userId="S::sglueck@edc.org::6bddbe2e-e29d-4ae9-bdf6-ff7645846381" providerId="AD" clId="Web-{DD6A81C1-2491-1FCC-BDA5-963AA2ABE4AF}"/>
    <pc:docChg chg="modSld">
      <pc:chgData name="Glueck, Susan" userId="S::sglueck@edc.org::6bddbe2e-e29d-4ae9-bdf6-ff7645846381" providerId="AD" clId="Web-{DD6A81C1-2491-1FCC-BDA5-963AA2ABE4AF}" dt="2025-12-08T15:51:08.054" v="283"/>
      <pc:docMkLst>
        <pc:docMk/>
      </pc:docMkLst>
      <pc:sldChg chg="modNotes">
        <pc:chgData name="Glueck, Susan" userId="S::sglueck@edc.org::6bddbe2e-e29d-4ae9-bdf6-ff7645846381" providerId="AD" clId="Web-{DD6A81C1-2491-1FCC-BDA5-963AA2ABE4AF}" dt="2025-12-08T15:47:48.820" v="116"/>
        <pc:sldMkLst>
          <pc:docMk/>
          <pc:sldMk cId="0" sldId="271"/>
        </pc:sldMkLst>
      </pc:sldChg>
      <pc:sldChg chg="modNotes">
        <pc:chgData name="Glueck, Susan" userId="S::sglueck@edc.org::6bddbe2e-e29d-4ae9-bdf6-ff7645846381" providerId="AD" clId="Web-{DD6A81C1-2491-1FCC-BDA5-963AA2ABE4AF}" dt="2025-12-08T15:51:08.054" v="283"/>
        <pc:sldMkLst>
          <pc:docMk/>
          <pc:sldMk cId="0" sldId="272"/>
        </pc:sldMkLst>
      </pc:sldChg>
    </pc:docChg>
  </pc:docChgLst>
  <pc:docChgLst>
    <pc:chgData name="Macheca, Erica" userId="S::emacheca@edc.org::7d24e2fa-b732-4abd-b1c1-a71b7b8b0cfd" providerId="AD" clId="Web-{BEAC58FB-25ED-DD46-D299-8CBEBFC7EFF9}"/>
    <pc:docChg chg="modSld">
      <pc:chgData name="Macheca, Erica" userId="S::emacheca@edc.org::7d24e2fa-b732-4abd-b1c1-a71b7b8b0cfd" providerId="AD" clId="Web-{BEAC58FB-25ED-DD46-D299-8CBEBFC7EFF9}" dt="2025-11-19T22:29:34.354" v="0" actId="1076"/>
      <pc:docMkLst>
        <pc:docMk/>
      </pc:docMkLst>
      <pc:sldChg chg="modSp">
        <pc:chgData name="Macheca, Erica" userId="S::emacheca@edc.org::7d24e2fa-b732-4abd-b1c1-a71b7b8b0cfd" providerId="AD" clId="Web-{BEAC58FB-25ED-DD46-D299-8CBEBFC7EFF9}" dt="2025-11-19T22:29:34.354" v="0" actId="1076"/>
        <pc:sldMkLst>
          <pc:docMk/>
          <pc:sldMk cId="0" sldId="272"/>
        </pc:sldMkLst>
      </pc:sldChg>
    </pc:docChg>
  </pc:docChgLst>
  <pc:docChgLst>
    <pc:chgData name="Boghossian, Libby" userId="S::lboghossian@edc.org::5b492e6c-22ca-41c4-941c-d70be2eb51a4" providerId="AD" clId="Web-{27F212BB-0712-A783-11EF-6EEE3E0829A6}"/>
    <pc:docChg chg="modSld">
      <pc:chgData name="Boghossian, Libby" userId="S::lboghossian@edc.org::5b492e6c-22ca-41c4-941c-d70be2eb51a4" providerId="AD" clId="Web-{27F212BB-0712-A783-11EF-6EEE3E0829A6}" dt="2025-12-09T20:34:21.319" v="15" actId="1076"/>
      <pc:docMkLst>
        <pc:docMk/>
      </pc:docMkLst>
      <pc:sldChg chg="addSp modSp">
        <pc:chgData name="Boghossian, Libby" userId="S::lboghossian@edc.org::5b492e6c-22ca-41c4-941c-d70be2eb51a4" providerId="AD" clId="Web-{27F212BB-0712-A783-11EF-6EEE3E0829A6}" dt="2025-12-09T20:34:21.319" v="15" actId="1076"/>
        <pc:sldMkLst>
          <pc:docMk/>
          <pc:sldMk cId="0" sldId="270"/>
        </pc:sldMkLst>
        <pc:picChg chg="add mod modCrop">
          <ac:chgData name="Boghossian, Libby" userId="S::lboghossian@edc.org::5b492e6c-22ca-41c4-941c-d70be2eb51a4" providerId="AD" clId="Web-{27F212BB-0712-A783-11EF-6EEE3E0829A6}" dt="2025-12-09T20:34:10.569" v="11" actId="1076"/>
          <ac:picMkLst>
            <pc:docMk/>
            <pc:sldMk cId="0" sldId="270"/>
            <ac:picMk id="2" creationId="{0CAD7D40-6B87-B13D-91AC-B9F15D8B3A35}"/>
          </ac:picMkLst>
        </pc:picChg>
        <pc:picChg chg="add mod modCrop">
          <ac:chgData name="Boghossian, Libby" userId="S::lboghossian@edc.org::5b492e6c-22ca-41c4-941c-d70be2eb51a4" providerId="AD" clId="Web-{27F212BB-0712-A783-11EF-6EEE3E0829A6}" dt="2025-12-09T20:34:21.319" v="15" actId="1076"/>
          <ac:picMkLst>
            <pc:docMk/>
            <pc:sldMk cId="0" sldId="270"/>
            <ac:picMk id="3" creationId="{730BE846-8622-67A9-D088-A8A564664C93}"/>
          </ac:picMkLst>
        </pc:picChg>
      </pc:sldChg>
    </pc:docChg>
  </pc:docChgLst>
  <pc:docChgLst>
    <pc:chgData name="Bhatta, Pradipti" userId="3eb5dc90-2c0e-4998-bc30-537239c02f95" providerId="ADAL" clId="{5D3CD964-EDE7-4BAD-B6F4-7079C16DC62C}"/>
    <pc:docChg chg="modSld modMainMaster">
      <pc:chgData name="Bhatta, Pradipti" userId="3eb5dc90-2c0e-4998-bc30-537239c02f95" providerId="ADAL" clId="{5D3CD964-EDE7-4BAD-B6F4-7079C16DC62C}" dt="2025-12-11T23:30:55.912" v="11" actId="164"/>
      <pc:docMkLst>
        <pc:docMk/>
      </pc:docMkLst>
      <pc:sldChg chg="modSp mod">
        <pc:chgData name="Bhatta, Pradipti" userId="3eb5dc90-2c0e-4998-bc30-537239c02f95" providerId="ADAL" clId="{5D3CD964-EDE7-4BAD-B6F4-7079C16DC62C}" dt="2025-12-11T23:29:57.139" v="5" actId="12"/>
        <pc:sldMkLst>
          <pc:docMk/>
          <pc:sldMk cId="0" sldId="256"/>
        </pc:sldMkLst>
        <pc:spChg chg="mod">
          <ac:chgData name="Bhatta, Pradipti" userId="3eb5dc90-2c0e-4998-bc30-537239c02f95" providerId="ADAL" clId="{5D3CD964-EDE7-4BAD-B6F4-7079C16DC62C}" dt="2025-12-11T23:29:57.139" v="5" actId="12"/>
          <ac:spMkLst>
            <pc:docMk/>
            <pc:sldMk cId="0" sldId="256"/>
            <ac:spMk id="296" creationId="{00000000-0000-0000-0000-000000000000}"/>
          </ac:spMkLst>
        </pc:spChg>
      </pc:sldChg>
      <pc:sldChg chg="addSp modSp mod">
        <pc:chgData name="Bhatta, Pradipti" userId="3eb5dc90-2c0e-4998-bc30-537239c02f95" providerId="ADAL" clId="{5D3CD964-EDE7-4BAD-B6F4-7079C16DC62C}" dt="2025-12-11T23:30:55.912" v="11" actId="164"/>
        <pc:sldMkLst>
          <pc:docMk/>
          <pc:sldMk cId="0" sldId="260"/>
        </pc:sldMkLst>
        <pc:spChg chg="mod">
          <ac:chgData name="Bhatta, Pradipti" userId="3eb5dc90-2c0e-4998-bc30-537239c02f95" providerId="ADAL" clId="{5D3CD964-EDE7-4BAD-B6F4-7079C16DC62C}" dt="2025-12-11T23:30:21.821" v="6"/>
          <ac:spMkLst>
            <pc:docMk/>
            <pc:sldMk cId="0" sldId="260"/>
            <ac:spMk id="4" creationId="{3FB5BA1F-6162-7ED3-B788-E54A9E7480A4}"/>
          </ac:spMkLst>
        </pc:spChg>
        <pc:grpChg chg="add mod">
          <ac:chgData name="Bhatta, Pradipti" userId="3eb5dc90-2c0e-4998-bc30-537239c02f95" providerId="ADAL" clId="{5D3CD964-EDE7-4BAD-B6F4-7079C16DC62C}" dt="2025-12-11T23:30:21.821" v="6"/>
          <ac:grpSpMkLst>
            <pc:docMk/>
            <pc:sldMk cId="0" sldId="260"/>
            <ac:grpSpMk id="3" creationId="{6035C2D2-1638-80A3-00A9-2F77FB477DA1}"/>
          </ac:grpSpMkLst>
        </pc:grpChg>
        <pc:grpChg chg="add mod">
          <ac:chgData name="Bhatta, Pradipti" userId="3eb5dc90-2c0e-4998-bc30-537239c02f95" providerId="ADAL" clId="{5D3CD964-EDE7-4BAD-B6F4-7079C16DC62C}" dt="2025-12-11T23:30:55.912" v="11" actId="164"/>
          <ac:grpSpMkLst>
            <pc:docMk/>
            <pc:sldMk cId="0" sldId="260"/>
            <ac:grpSpMk id="7" creationId="{5628A928-1DE3-42BF-1886-628C92BFD8CA}"/>
          </ac:grpSpMkLst>
        </pc:grpChg>
        <pc:picChg chg="add mod">
          <ac:chgData name="Bhatta, Pradipti" userId="3eb5dc90-2c0e-4998-bc30-537239c02f95" providerId="ADAL" clId="{5D3CD964-EDE7-4BAD-B6F4-7079C16DC62C}" dt="2025-12-11T23:30:21.821" v="6"/>
          <ac:picMkLst>
            <pc:docMk/>
            <pc:sldMk cId="0" sldId="260"/>
            <ac:picMk id="2" creationId="{DA74F108-EA9A-B29C-AFAC-C65C14053ED2}"/>
          </ac:picMkLst>
        </pc:picChg>
        <pc:picChg chg="mod">
          <ac:chgData name="Bhatta, Pradipti" userId="3eb5dc90-2c0e-4998-bc30-537239c02f95" providerId="ADAL" clId="{5D3CD964-EDE7-4BAD-B6F4-7079C16DC62C}" dt="2025-12-11T23:30:21.821" v="6"/>
          <ac:picMkLst>
            <pc:docMk/>
            <pc:sldMk cId="0" sldId="260"/>
            <ac:picMk id="5" creationId="{598ED961-11FD-8456-489E-9678FEA941B7}"/>
          </ac:picMkLst>
        </pc:picChg>
        <pc:picChg chg="add mod">
          <ac:chgData name="Bhatta, Pradipti" userId="3eb5dc90-2c0e-4998-bc30-537239c02f95" providerId="ADAL" clId="{5D3CD964-EDE7-4BAD-B6F4-7079C16DC62C}" dt="2025-12-11T23:30:55.912" v="11" actId="164"/>
          <ac:picMkLst>
            <pc:docMk/>
            <pc:sldMk cId="0" sldId="260"/>
            <ac:picMk id="6" creationId="{226AC03B-0490-9F27-A76D-D3D28B83B2F2}"/>
          </ac:picMkLst>
        </pc:picChg>
        <pc:picChg chg="mod">
          <ac:chgData name="Bhatta, Pradipti" userId="3eb5dc90-2c0e-4998-bc30-537239c02f95" providerId="ADAL" clId="{5D3CD964-EDE7-4BAD-B6F4-7079C16DC62C}" dt="2025-12-11T23:30:55.912" v="11" actId="164"/>
          <ac:picMkLst>
            <pc:docMk/>
            <pc:sldMk cId="0" sldId="260"/>
            <ac:picMk id="323" creationId="{00000000-0000-0000-0000-000000000000}"/>
          </ac:picMkLst>
        </pc:picChg>
      </pc:sldChg>
      <pc:sldMasterChg chg="modSp">
        <pc:chgData name="Bhatta, Pradipti" userId="3eb5dc90-2c0e-4998-bc30-537239c02f95" providerId="ADAL" clId="{5D3CD964-EDE7-4BAD-B6F4-7079C16DC62C}" dt="2025-12-11T23:28:28.655" v="0" actId="14826"/>
        <pc:sldMasterMkLst>
          <pc:docMk/>
          <pc:sldMasterMk cId="0" sldId="2147483704"/>
        </pc:sldMasterMkLst>
        <pc:picChg chg="mod">
          <ac:chgData name="Bhatta, Pradipti" userId="3eb5dc90-2c0e-4998-bc30-537239c02f95" providerId="ADAL" clId="{5D3CD964-EDE7-4BAD-B6F4-7079C16DC62C}" dt="2025-12-11T23:28:28.655" v="0" actId="14826"/>
          <ac:picMkLst>
            <pc:docMk/>
            <pc:sldMasterMk cId="0" sldId="2147483704"/>
            <ac:picMk id="11" creationId="{00000000-0000-0000-0000-000000000000}"/>
          </ac:picMkLst>
        </pc:picChg>
      </pc:sldMasterChg>
      <pc:sldMasterChg chg="modSp">
        <pc:chgData name="Bhatta, Pradipti" userId="3eb5dc90-2c0e-4998-bc30-537239c02f95" providerId="ADAL" clId="{5D3CD964-EDE7-4BAD-B6F4-7079C16DC62C}" dt="2025-12-11T23:28:42.550" v="1" actId="14826"/>
        <pc:sldMasterMkLst>
          <pc:docMk/>
          <pc:sldMasterMk cId="0" sldId="2147483705"/>
        </pc:sldMasterMkLst>
        <pc:picChg chg="mod">
          <ac:chgData name="Bhatta, Pradipti" userId="3eb5dc90-2c0e-4998-bc30-537239c02f95" providerId="ADAL" clId="{5D3CD964-EDE7-4BAD-B6F4-7079C16DC62C}" dt="2025-12-11T23:28:42.550" v="1" actId="14826"/>
          <ac:picMkLst>
            <pc:docMk/>
            <pc:sldMasterMk cId="0" sldId="2147483705"/>
            <ac:picMk id="158" creationId="{00000000-0000-0000-0000-000000000000}"/>
          </ac:picMkLst>
        </pc:picChg>
      </pc:sldMasterChg>
    </pc:docChg>
  </pc:docChgLst>
  <pc:docChgLst>
    <pc:chgData name="Ouellet, Kerry" userId="61b752f6-cfd1-4050-8147-176eb19a70c4" providerId="ADAL" clId="{F15225B6-516F-4970-8D4E-73653AD41915}"/>
    <pc:docChg chg="undo custSel modSld">
      <pc:chgData name="Ouellet, Kerry" userId="61b752f6-cfd1-4050-8147-176eb19a70c4" providerId="ADAL" clId="{F15225B6-516F-4970-8D4E-73653AD41915}" dt="2025-12-09T21:11:44.847" v="234" actId="6549"/>
      <pc:docMkLst>
        <pc:docMk/>
      </pc:docMkLst>
      <pc:sldChg chg="modSp mod">
        <pc:chgData name="Ouellet, Kerry" userId="61b752f6-cfd1-4050-8147-176eb19a70c4" providerId="ADAL" clId="{F15225B6-516F-4970-8D4E-73653AD41915}" dt="2025-12-09T21:04:56.839" v="207" actId="403"/>
        <pc:sldMkLst>
          <pc:docMk/>
          <pc:sldMk cId="0" sldId="256"/>
        </pc:sldMkLst>
        <pc:spChg chg="mod">
          <ac:chgData name="Ouellet, Kerry" userId="61b752f6-cfd1-4050-8147-176eb19a70c4" providerId="ADAL" clId="{F15225B6-516F-4970-8D4E-73653AD41915}" dt="2025-11-20T02:04:43.842" v="0" actId="1076"/>
          <ac:spMkLst>
            <pc:docMk/>
            <pc:sldMk cId="0" sldId="256"/>
            <ac:spMk id="295" creationId="{00000000-0000-0000-0000-000000000000}"/>
          </ac:spMkLst>
        </pc:spChg>
        <pc:spChg chg="mod">
          <ac:chgData name="Ouellet, Kerry" userId="61b752f6-cfd1-4050-8147-176eb19a70c4" providerId="ADAL" clId="{F15225B6-516F-4970-8D4E-73653AD41915}" dt="2025-12-09T21:04:56.839" v="207" actId="403"/>
          <ac:spMkLst>
            <pc:docMk/>
            <pc:sldMk cId="0" sldId="256"/>
            <ac:spMk id="296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21:05:06.144" v="209" actId="20577"/>
        <pc:sldMkLst>
          <pc:docMk/>
          <pc:sldMk cId="0" sldId="258"/>
        </pc:sldMkLst>
        <pc:spChg chg="mod">
          <ac:chgData name="Ouellet, Kerry" userId="61b752f6-cfd1-4050-8147-176eb19a70c4" providerId="ADAL" clId="{F15225B6-516F-4970-8D4E-73653AD41915}" dt="2025-12-09T21:05:06.144" v="209" actId="20577"/>
          <ac:spMkLst>
            <pc:docMk/>
            <pc:sldMk cId="0" sldId="258"/>
            <ac:spMk id="309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21:05:22.914" v="217" actId="403"/>
        <pc:sldMkLst>
          <pc:docMk/>
          <pc:sldMk cId="0" sldId="259"/>
        </pc:sldMkLst>
        <pc:spChg chg="mod">
          <ac:chgData name="Ouellet, Kerry" userId="61b752f6-cfd1-4050-8147-176eb19a70c4" providerId="ADAL" clId="{F15225B6-516F-4970-8D4E-73653AD41915}" dt="2025-12-09T21:05:22.914" v="217" actId="403"/>
          <ac:spMkLst>
            <pc:docMk/>
            <pc:sldMk cId="0" sldId="259"/>
            <ac:spMk id="316" creationId="{00000000-0000-0000-0000-000000000000}"/>
          </ac:spMkLst>
        </pc:spChg>
        <pc:spChg chg="mod">
          <ac:chgData name="Ouellet, Kerry" userId="61b752f6-cfd1-4050-8147-176eb19a70c4" providerId="ADAL" clId="{F15225B6-516F-4970-8D4E-73653AD41915}" dt="2025-11-20T02:04:49.640" v="1" actId="1076"/>
          <ac:spMkLst>
            <pc:docMk/>
            <pc:sldMk cId="0" sldId="259"/>
            <ac:spMk id="317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21:05:49.122" v="223" actId="20577"/>
        <pc:sldMkLst>
          <pc:docMk/>
          <pc:sldMk cId="0" sldId="261"/>
        </pc:sldMkLst>
        <pc:spChg chg="mod">
          <ac:chgData name="Ouellet, Kerry" userId="61b752f6-cfd1-4050-8147-176eb19a70c4" providerId="ADAL" clId="{F15225B6-516F-4970-8D4E-73653AD41915}" dt="2025-12-09T21:05:49.122" v="223" actId="20577"/>
          <ac:spMkLst>
            <pc:docMk/>
            <pc:sldMk cId="0" sldId="261"/>
            <ac:spMk id="330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19:49:05.394" v="15" actId="179"/>
        <pc:sldMkLst>
          <pc:docMk/>
          <pc:sldMk cId="0" sldId="262"/>
        </pc:sldMkLst>
        <pc:spChg chg="mod">
          <ac:chgData name="Ouellet, Kerry" userId="61b752f6-cfd1-4050-8147-176eb19a70c4" providerId="ADAL" clId="{F15225B6-516F-4970-8D4E-73653AD41915}" dt="2025-12-09T19:48:15.415" v="9" actId="1076"/>
          <ac:spMkLst>
            <pc:docMk/>
            <pc:sldMk cId="0" sldId="262"/>
            <ac:spMk id="339" creationId="{00000000-0000-0000-0000-000000000000}"/>
          </ac:spMkLst>
        </pc:spChg>
        <pc:spChg chg="mod">
          <ac:chgData name="Ouellet, Kerry" userId="61b752f6-cfd1-4050-8147-176eb19a70c4" providerId="ADAL" clId="{F15225B6-516F-4970-8D4E-73653AD41915}" dt="2025-12-09T19:49:05.394" v="15" actId="179"/>
          <ac:spMkLst>
            <pc:docMk/>
            <pc:sldMk cId="0" sldId="262"/>
            <ac:spMk id="340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19:49:13.162" v="16" actId="1076"/>
        <pc:sldMkLst>
          <pc:docMk/>
          <pc:sldMk cId="0" sldId="263"/>
        </pc:sldMkLst>
        <pc:spChg chg="mod">
          <ac:chgData name="Ouellet, Kerry" userId="61b752f6-cfd1-4050-8147-176eb19a70c4" providerId="ADAL" clId="{F15225B6-516F-4970-8D4E-73653AD41915}" dt="2025-12-09T19:49:13.162" v="16" actId="1076"/>
          <ac:spMkLst>
            <pc:docMk/>
            <pc:sldMk cId="0" sldId="263"/>
            <ac:spMk id="346" creationId="{00000000-0000-0000-0000-000000000000}"/>
          </ac:spMkLst>
        </pc:spChg>
      </pc:sldChg>
      <pc:sldChg chg="modSp mod modCm">
        <pc:chgData name="Ouellet, Kerry" userId="61b752f6-cfd1-4050-8147-176eb19a70c4" providerId="ADAL" clId="{F15225B6-516F-4970-8D4E-73653AD41915}" dt="2025-12-09T21:06:14.617" v="224"/>
        <pc:sldMkLst>
          <pc:docMk/>
          <pc:sldMk cId="0" sldId="264"/>
        </pc:sldMkLst>
        <pc:spChg chg="mod">
          <ac:chgData name="Ouellet, Kerry" userId="61b752f6-cfd1-4050-8147-176eb19a70c4" providerId="ADAL" clId="{F15225B6-516F-4970-8D4E-73653AD41915}" dt="2025-12-09T19:49:47.147" v="20" actId="403"/>
          <ac:spMkLst>
            <pc:docMk/>
            <pc:sldMk cId="0" sldId="264"/>
            <ac:spMk id="355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19:50:02.565" v="23" actId="20577"/>
        <pc:sldMkLst>
          <pc:docMk/>
          <pc:sldMk cId="0" sldId="265"/>
        </pc:sldMkLst>
        <pc:spChg chg="mod">
          <ac:chgData name="Ouellet, Kerry" userId="61b752f6-cfd1-4050-8147-176eb19a70c4" providerId="ADAL" clId="{F15225B6-516F-4970-8D4E-73653AD41915}" dt="2025-12-09T19:50:02.565" v="23" actId="20577"/>
          <ac:spMkLst>
            <pc:docMk/>
            <pc:sldMk cId="0" sldId="265"/>
            <ac:spMk id="364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21:06:44.417" v="225" actId="1076"/>
        <pc:sldMkLst>
          <pc:docMk/>
          <pc:sldMk cId="0" sldId="266"/>
        </pc:sldMkLst>
        <pc:spChg chg="mod">
          <ac:chgData name="Ouellet, Kerry" userId="61b752f6-cfd1-4050-8147-176eb19a70c4" providerId="ADAL" clId="{F15225B6-516F-4970-8D4E-73653AD41915}" dt="2025-12-09T21:06:44.417" v="225" actId="1076"/>
          <ac:spMkLst>
            <pc:docMk/>
            <pc:sldMk cId="0" sldId="266"/>
            <ac:spMk id="372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19:50:49.331" v="27" actId="1076"/>
        <pc:sldMkLst>
          <pc:docMk/>
          <pc:sldMk cId="0" sldId="267"/>
        </pc:sldMkLst>
        <pc:spChg chg="mod">
          <ac:chgData name="Ouellet, Kerry" userId="61b752f6-cfd1-4050-8147-176eb19a70c4" providerId="ADAL" clId="{F15225B6-516F-4970-8D4E-73653AD41915}" dt="2025-12-09T19:50:49.331" v="27" actId="1076"/>
          <ac:spMkLst>
            <pc:docMk/>
            <pc:sldMk cId="0" sldId="267"/>
            <ac:spMk id="380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19:50:56.642" v="28" actId="1076"/>
        <pc:sldMkLst>
          <pc:docMk/>
          <pc:sldMk cId="0" sldId="268"/>
        </pc:sldMkLst>
        <pc:spChg chg="mod">
          <ac:chgData name="Ouellet, Kerry" userId="61b752f6-cfd1-4050-8147-176eb19a70c4" providerId="ADAL" clId="{F15225B6-516F-4970-8D4E-73653AD41915}" dt="2025-12-09T19:50:56.642" v="28" actId="1076"/>
          <ac:spMkLst>
            <pc:docMk/>
            <pc:sldMk cId="0" sldId="268"/>
            <ac:spMk id="394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19:51:07.164" v="29" actId="1076"/>
        <pc:sldMkLst>
          <pc:docMk/>
          <pc:sldMk cId="0" sldId="269"/>
        </pc:sldMkLst>
        <pc:spChg chg="mod">
          <ac:chgData name="Ouellet, Kerry" userId="61b752f6-cfd1-4050-8147-176eb19a70c4" providerId="ADAL" clId="{F15225B6-516F-4970-8D4E-73653AD41915}" dt="2025-12-09T19:51:07.164" v="29" actId="1076"/>
          <ac:spMkLst>
            <pc:docMk/>
            <pc:sldMk cId="0" sldId="269"/>
            <ac:spMk id="402" creationId="{00000000-0000-0000-0000-000000000000}"/>
          </ac:spMkLst>
        </pc:spChg>
      </pc:sldChg>
      <pc:sldChg chg="modSp mod modCm">
        <pc:chgData name="Ouellet, Kerry" userId="61b752f6-cfd1-4050-8147-176eb19a70c4" providerId="ADAL" clId="{F15225B6-516F-4970-8D4E-73653AD41915}" dt="2025-12-09T21:11:30.888" v="231" actId="20577"/>
        <pc:sldMkLst>
          <pc:docMk/>
          <pc:sldMk cId="0" sldId="270"/>
        </pc:sldMkLst>
        <pc:spChg chg="mod">
          <ac:chgData name="Ouellet, Kerry" userId="61b752f6-cfd1-4050-8147-176eb19a70c4" providerId="ADAL" clId="{F15225B6-516F-4970-8D4E-73653AD41915}" dt="2025-12-09T21:11:30.888" v="231" actId="20577"/>
          <ac:spMkLst>
            <pc:docMk/>
            <pc:sldMk cId="0" sldId="270"/>
            <ac:spMk id="432" creationId="{00000000-0000-0000-0000-000000000000}"/>
          </ac:spMkLst>
        </pc:spChg>
      </pc:sldChg>
      <pc:sldChg chg="delSp modSp mod delAnim">
        <pc:chgData name="Ouellet, Kerry" userId="61b752f6-cfd1-4050-8147-176eb19a70c4" providerId="ADAL" clId="{F15225B6-516F-4970-8D4E-73653AD41915}" dt="2025-12-09T19:54:12.845" v="151" actId="403"/>
        <pc:sldMkLst>
          <pc:docMk/>
          <pc:sldMk cId="0" sldId="271"/>
        </pc:sldMkLst>
        <pc:spChg chg="mod">
          <ac:chgData name="Ouellet, Kerry" userId="61b752f6-cfd1-4050-8147-176eb19a70c4" providerId="ADAL" clId="{F15225B6-516F-4970-8D4E-73653AD41915}" dt="2025-12-09T19:54:12.845" v="151" actId="403"/>
          <ac:spMkLst>
            <pc:docMk/>
            <pc:sldMk cId="0" sldId="271"/>
            <ac:spMk id="438" creationId="{00000000-0000-0000-0000-000000000000}"/>
          </ac:spMkLst>
        </pc:spChg>
        <pc:spChg chg="mod">
          <ac:chgData name="Ouellet, Kerry" userId="61b752f6-cfd1-4050-8147-176eb19a70c4" providerId="ADAL" clId="{F15225B6-516F-4970-8D4E-73653AD41915}" dt="2025-12-09T19:51:27.876" v="30" actId="1076"/>
          <ac:spMkLst>
            <pc:docMk/>
            <pc:sldMk cId="0" sldId="271"/>
            <ac:spMk id="439" creationId="{00000000-0000-0000-0000-000000000000}"/>
          </ac:spMkLst>
        </pc:spChg>
      </pc:sldChg>
      <pc:sldChg chg="delSp modSp mod delAnim modAnim">
        <pc:chgData name="Ouellet, Kerry" userId="61b752f6-cfd1-4050-8147-176eb19a70c4" providerId="ADAL" clId="{F15225B6-516F-4970-8D4E-73653AD41915}" dt="2025-12-09T21:11:44.847" v="234" actId="6549"/>
        <pc:sldMkLst>
          <pc:docMk/>
          <pc:sldMk cId="0" sldId="272"/>
        </pc:sldMkLst>
        <pc:spChg chg="mod">
          <ac:chgData name="Ouellet, Kerry" userId="61b752f6-cfd1-4050-8147-176eb19a70c4" providerId="ADAL" clId="{F15225B6-516F-4970-8D4E-73653AD41915}" dt="2025-12-09T21:07:36.407" v="227" actId="20577"/>
          <ac:spMkLst>
            <pc:docMk/>
            <pc:sldMk cId="0" sldId="272"/>
            <ac:spMk id="446" creationId="{00000000-0000-0000-0000-000000000000}"/>
          </ac:spMkLst>
        </pc:spChg>
        <pc:spChg chg="mod">
          <ac:chgData name="Ouellet, Kerry" userId="61b752f6-cfd1-4050-8147-176eb19a70c4" providerId="ADAL" clId="{F15225B6-516F-4970-8D4E-73653AD41915}" dt="2025-12-09T21:11:44.847" v="234" actId="6549"/>
          <ac:spMkLst>
            <pc:docMk/>
            <pc:sldMk cId="0" sldId="272"/>
            <ac:spMk id="447" creationId="{00000000-0000-0000-0000-000000000000}"/>
          </ac:spMkLst>
        </pc:spChg>
      </pc:sldChg>
      <pc:sldChg chg="delSp modSp mod delAnim">
        <pc:chgData name="Ouellet, Kerry" userId="61b752f6-cfd1-4050-8147-176eb19a70c4" providerId="ADAL" clId="{F15225B6-516F-4970-8D4E-73653AD41915}" dt="2025-12-09T21:11:16.868" v="230" actId="20577"/>
        <pc:sldMkLst>
          <pc:docMk/>
          <pc:sldMk cId="0" sldId="273"/>
        </pc:sldMkLst>
        <pc:spChg chg="mod">
          <ac:chgData name="Ouellet, Kerry" userId="61b752f6-cfd1-4050-8147-176eb19a70c4" providerId="ADAL" clId="{F15225B6-516F-4970-8D4E-73653AD41915}" dt="2025-12-09T19:57:15.974" v="197" actId="20577"/>
          <ac:spMkLst>
            <pc:docMk/>
            <pc:sldMk cId="0" sldId="273"/>
            <ac:spMk id="454" creationId="{00000000-0000-0000-0000-000000000000}"/>
          </ac:spMkLst>
        </pc:spChg>
        <pc:spChg chg="mod">
          <ac:chgData name="Ouellet, Kerry" userId="61b752f6-cfd1-4050-8147-176eb19a70c4" providerId="ADAL" clId="{F15225B6-516F-4970-8D4E-73653AD41915}" dt="2025-12-09T21:11:16.868" v="230" actId="20577"/>
          <ac:spMkLst>
            <pc:docMk/>
            <pc:sldMk cId="0" sldId="273"/>
            <ac:spMk id="455" creationId="{00000000-0000-0000-0000-000000000000}"/>
          </ac:spMkLst>
        </pc:spChg>
      </pc:sldChg>
      <pc:sldChg chg="modSp mod">
        <pc:chgData name="Ouellet, Kerry" userId="61b752f6-cfd1-4050-8147-176eb19a70c4" providerId="ADAL" clId="{F15225B6-516F-4970-8D4E-73653AD41915}" dt="2025-12-09T19:57:52.423" v="203" actId="1076"/>
        <pc:sldMkLst>
          <pc:docMk/>
          <pc:sldMk cId="0" sldId="274"/>
        </pc:sldMkLst>
        <pc:spChg chg="mod">
          <ac:chgData name="Ouellet, Kerry" userId="61b752f6-cfd1-4050-8147-176eb19a70c4" providerId="ADAL" clId="{F15225B6-516F-4970-8D4E-73653AD41915}" dt="2025-12-09T19:57:52.423" v="203" actId="1076"/>
          <ac:spMkLst>
            <pc:docMk/>
            <pc:sldMk cId="0" sldId="274"/>
            <ac:spMk id="462" creationId="{00000000-0000-0000-0000-000000000000}"/>
          </ac:spMkLst>
        </pc:spChg>
      </pc:sldChg>
    </pc:docChg>
  </pc:docChgLst>
  <pc:docChgLst>
    <pc:chgData name="Boghossian, Libby" userId="S::lboghossian@edc.org::5b492e6c-22ca-41c4-941c-d70be2eb51a4" providerId="AD" clId="Web-{064F850C-7F01-DBA6-08DC-3310BA312798}"/>
    <pc:docChg chg="mod modSld">
      <pc:chgData name="Boghossian, Libby" userId="S::lboghossian@edc.org::5b492e6c-22ca-41c4-941c-d70be2eb51a4" providerId="AD" clId="Web-{064F850C-7F01-DBA6-08DC-3310BA312798}" dt="2025-12-10T20:25:26.246" v="25"/>
      <pc:docMkLst>
        <pc:docMk/>
      </pc:docMkLst>
      <pc:sldChg chg="addAnim delAnim modAnim">
        <pc:chgData name="Boghossian, Libby" userId="S::lboghossian@edc.org::5b492e6c-22ca-41c4-941c-d70be2eb51a4" providerId="AD" clId="Web-{064F850C-7F01-DBA6-08DC-3310BA312798}" dt="2025-12-10T20:25:26.246" v="25"/>
        <pc:sldMkLst>
          <pc:docMk/>
          <pc:sldMk cId="0" sldId="271"/>
        </pc:sldMkLst>
      </pc:sldChg>
      <pc:sldChg chg="addAnim delAnim modAnim">
        <pc:chgData name="Boghossian, Libby" userId="S::lboghossian@edc.org::5b492e6c-22ca-41c4-941c-d70be2eb51a4" providerId="AD" clId="Web-{064F850C-7F01-DBA6-08DC-3310BA312798}" dt="2025-12-10T20:24:22.621" v="12"/>
        <pc:sldMkLst>
          <pc:docMk/>
          <pc:sldMk cId="0" sldId="272"/>
        </pc:sldMkLst>
      </pc:sldChg>
      <pc:sldChg chg="addAnim delAnim modAnim">
        <pc:chgData name="Boghossian, Libby" userId="S::lboghossian@edc.org::5b492e6c-22ca-41c4-941c-d70be2eb51a4" providerId="AD" clId="Web-{064F850C-7F01-DBA6-08DC-3310BA312798}" dt="2025-12-10T20:22:42.964" v="4"/>
        <pc:sldMkLst>
          <pc:docMk/>
          <pc:sldMk cId="0" sldId="273"/>
        </pc:sldMkLst>
      </pc:sldChg>
    </pc:docChg>
  </pc:docChgLst>
  <pc:docChgLst>
    <pc:chgData name="Bhatta, Pradipti" userId="S::pbhatta@edc.org::3eb5dc90-2c0e-4998-bc30-537239c02f95" providerId="AD" clId="Web-{D11CC595-976A-1808-1A5D-CC4A820F81F9}"/>
    <pc:docChg chg="modSld">
      <pc:chgData name="Bhatta, Pradipti" userId="S::pbhatta@edc.org::3eb5dc90-2c0e-4998-bc30-537239c02f95" providerId="AD" clId="Web-{D11CC595-976A-1808-1A5D-CC4A820F81F9}" dt="2025-12-12T00:59:04.998" v="4" actId="1076"/>
      <pc:docMkLst>
        <pc:docMk/>
      </pc:docMkLst>
      <pc:sldChg chg="addSp modSp">
        <pc:chgData name="Bhatta, Pradipti" userId="S::pbhatta@edc.org::3eb5dc90-2c0e-4998-bc30-537239c02f95" providerId="AD" clId="Web-{D11CC595-976A-1808-1A5D-CC4A820F81F9}" dt="2025-12-12T00:59:04.998" v="4" actId="1076"/>
        <pc:sldMkLst>
          <pc:docMk/>
          <pc:sldMk cId="0" sldId="260"/>
        </pc:sldMkLst>
        <pc:spChg chg="add mod">
          <ac:chgData name="Bhatta, Pradipti" userId="S::pbhatta@edc.org::3eb5dc90-2c0e-4998-bc30-537239c02f95" providerId="AD" clId="Web-{D11CC595-976A-1808-1A5D-CC4A820F81F9}" dt="2025-12-12T00:59:04.998" v="4" actId="1076"/>
          <ac:spMkLst>
            <pc:docMk/>
            <pc:sldMk cId="0" sldId="260"/>
            <ac:spMk id="2" creationId="{34A10B68-D7EE-F151-3CD6-ECA7E8937278}"/>
          </ac:spMkLst>
        </pc:spChg>
      </pc:sldChg>
    </pc:docChg>
  </pc:docChgLst>
  <pc:docChgLst>
    <pc:chgData name="Macheca, Erica" userId="7d24e2fa-b732-4abd-b1c1-a71b7b8b0cfd" providerId="ADAL" clId="{BECC9822-43D1-4B65-B94C-DB2EB0C0487B}"/>
    <pc:docChg chg="undo redo custSel modSld">
      <pc:chgData name="Macheca, Erica" userId="7d24e2fa-b732-4abd-b1c1-a71b7b8b0cfd" providerId="ADAL" clId="{BECC9822-43D1-4B65-B94C-DB2EB0C0487B}" dt="2025-11-19T22:21:50.416" v="110" actId="1076"/>
      <pc:docMkLst>
        <pc:docMk/>
      </pc:docMkLst>
      <pc:sldChg chg="modSp mod">
        <pc:chgData name="Macheca, Erica" userId="7d24e2fa-b732-4abd-b1c1-a71b7b8b0cfd" providerId="ADAL" clId="{BECC9822-43D1-4B65-B94C-DB2EB0C0487B}" dt="2025-11-19T19:47:56.166" v="4" actId="113"/>
        <pc:sldMkLst>
          <pc:docMk/>
          <pc:sldMk cId="0" sldId="261"/>
        </pc:sldMkLst>
        <pc:spChg chg="mod">
          <ac:chgData name="Macheca, Erica" userId="7d24e2fa-b732-4abd-b1c1-a71b7b8b0cfd" providerId="ADAL" clId="{BECC9822-43D1-4B65-B94C-DB2EB0C0487B}" dt="2025-11-19T19:47:56.166" v="4" actId="113"/>
          <ac:spMkLst>
            <pc:docMk/>
            <pc:sldMk cId="0" sldId="261"/>
            <ac:spMk id="330" creationId="{00000000-0000-0000-0000-000000000000}"/>
          </ac:spMkLst>
        </pc:spChg>
      </pc:sldChg>
      <pc:sldChg chg="modSp">
        <pc:chgData name="Macheca, Erica" userId="7d24e2fa-b732-4abd-b1c1-a71b7b8b0cfd" providerId="ADAL" clId="{BECC9822-43D1-4B65-B94C-DB2EB0C0487B}" dt="2025-11-19T19:46:23.948" v="3" actId="12"/>
        <pc:sldMkLst>
          <pc:docMk/>
          <pc:sldMk cId="0" sldId="262"/>
        </pc:sldMkLst>
        <pc:spChg chg="mod">
          <ac:chgData name="Macheca, Erica" userId="7d24e2fa-b732-4abd-b1c1-a71b7b8b0cfd" providerId="ADAL" clId="{BECC9822-43D1-4B65-B94C-DB2EB0C0487B}" dt="2025-11-19T19:46:23.948" v="3" actId="12"/>
          <ac:spMkLst>
            <pc:docMk/>
            <pc:sldMk cId="0" sldId="262"/>
            <ac:spMk id="340" creationId="{00000000-0000-0000-0000-000000000000}"/>
          </ac:spMkLst>
        </pc:spChg>
      </pc:sldChg>
      <pc:sldChg chg="modCm">
        <pc:chgData name="Macheca, Erica" userId="7d24e2fa-b732-4abd-b1c1-a71b7b8b0cfd" providerId="ADAL" clId="{BECC9822-43D1-4B65-B94C-DB2EB0C0487B}" dt="2025-11-19T19:54:55.135" v="6"/>
        <pc:sldMkLst>
          <pc:docMk/>
          <pc:sldMk cId="0" sldId="264"/>
        </pc:sldMkLst>
      </pc:sldChg>
      <pc:sldChg chg="modCm">
        <pc:chgData name="Macheca, Erica" userId="7d24e2fa-b732-4abd-b1c1-a71b7b8b0cfd" providerId="ADAL" clId="{BECC9822-43D1-4B65-B94C-DB2EB0C0487B}" dt="2025-11-19T20:57:13.998" v="62"/>
        <pc:sldMkLst>
          <pc:docMk/>
          <pc:sldMk cId="0" sldId="266"/>
        </pc:sldMkLst>
      </pc:sldChg>
      <pc:sldChg chg="addSp modSp mod modCm">
        <pc:chgData name="Macheca, Erica" userId="7d24e2fa-b732-4abd-b1c1-a71b7b8b0cfd" providerId="ADAL" clId="{BECC9822-43D1-4B65-B94C-DB2EB0C0487B}" dt="2025-11-19T20:09:21.991" v="36" actId="1038"/>
        <pc:sldMkLst>
          <pc:docMk/>
          <pc:sldMk cId="0" sldId="267"/>
        </pc:sldMkLst>
        <pc:spChg chg="add mod ord">
          <ac:chgData name="Macheca, Erica" userId="7d24e2fa-b732-4abd-b1c1-a71b7b8b0cfd" providerId="ADAL" clId="{BECC9822-43D1-4B65-B94C-DB2EB0C0487B}" dt="2025-11-19T20:06:52.845" v="26" actId="1037"/>
          <ac:spMkLst>
            <pc:docMk/>
            <pc:sldMk cId="0" sldId="267"/>
            <ac:spMk id="2" creationId="{ECC6A042-03D5-EEEC-F0C7-E6771E0954DC}"/>
          </ac:spMkLst>
        </pc:spChg>
        <pc:spChg chg="mod">
          <ac:chgData name="Macheca, Erica" userId="7d24e2fa-b732-4abd-b1c1-a71b7b8b0cfd" providerId="ADAL" clId="{BECC9822-43D1-4B65-B94C-DB2EB0C0487B}" dt="2025-11-19T20:09:21.991" v="36" actId="1038"/>
          <ac:spMkLst>
            <pc:docMk/>
            <pc:sldMk cId="0" sldId="267"/>
            <ac:spMk id="383" creationId="{00000000-0000-0000-0000-000000000000}"/>
          </ac:spMkLst>
        </pc:spChg>
        <pc:spChg chg="mod">
          <ac:chgData name="Macheca, Erica" userId="7d24e2fa-b732-4abd-b1c1-a71b7b8b0cfd" providerId="ADAL" clId="{BECC9822-43D1-4B65-B94C-DB2EB0C0487B}" dt="2025-11-19T20:09:11.708" v="34" actId="1037"/>
          <ac:spMkLst>
            <pc:docMk/>
            <pc:sldMk cId="0" sldId="267"/>
            <ac:spMk id="384" creationId="{00000000-0000-0000-0000-000000000000}"/>
          </ac:spMkLst>
        </pc:spChg>
        <pc:spChg chg="mod">
          <ac:chgData name="Macheca, Erica" userId="7d24e2fa-b732-4abd-b1c1-a71b7b8b0cfd" providerId="ADAL" clId="{BECC9822-43D1-4B65-B94C-DB2EB0C0487B}" dt="2025-11-19T20:09:00.193" v="33" actId="1038"/>
          <ac:spMkLst>
            <pc:docMk/>
            <pc:sldMk cId="0" sldId="267"/>
            <ac:spMk id="386" creationId="{00000000-0000-0000-0000-000000000000}"/>
          </ac:spMkLst>
        </pc:spChg>
        <pc:spChg chg="mod">
          <ac:chgData name="Macheca, Erica" userId="7d24e2fa-b732-4abd-b1c1-a71b7b8b0cfd" providerId="ADAL" clId="{BECC9822-43D1-4B65-B94C-DB2EB0C0487B}" dt="2025-11-19T20:07:58.339" v="28" actId="113"/>
          <ac:spMkLst>
            <pc:docMk/>
            <pc:sldMk cId="0" sldId="267"/>
            <ac:spMk id="387" creationId="{00000000-0000-0000-0000-000000000000}"/>
          </ac:spMkLst>
        </pc:spChg>
        <pc:grpChg chg="mod">
          <ac:chgData name="Macheca, Erica" userId="7d24e2fa-b732-4abd-b1c1-a71b7b8b0cfd" providerId="ADAL" clId="{BECC9822-43D1-4B65-B94C-DB2EB0C0487B}" dt="2025-11-19T20:08:40.010" v="31" actId="1076"/>
          <ac:grpSpMkLst>
            <pc:docMk/>
            <pc:sldMk cId="0" sldId="267"/>
            <ac:grpSpMk id="385" creationId="{00000000-0000-0000-0000-000000000000}"/>
          </ac:grpSpMkLst>
        </pc:grpChg>
      </pc:sldChg>
      <pc:sldChg chg="modSp mod modCm">
        <pc:chgData name="Macheca, Erica" userId="7d24e2fa-b732-4abd-b1c1-a71b7b8b0cfd" providerId="ADAL" clId="{BECC9822-43D1-4B65-B94C-DB2EB0C0487B}" dt="2025-11-19T20:49:56.268" v="60" actId="20577"/>
        <pc:sldMkLst>
          <pc:docMk/>
          <pc:sldMk cId="0" sldId="268"/>
        </pc:sldMkLst>
        <pc:spChg chg="mod">
          <ac:chgData name="Macheca, Erica" userId="7d24e2fa-b732-4abd-b1c1-a71b7b8b0cfd" providerId="ADAL" clId="{BECC9822-43D1-4B65-B94C-DB2EB0C0487B}" dt="2025-11-19T20:49:56.268" v="60" actId="20577"/>
          <ac:spMkLst>
            <pc:docMk/>
            <pc:sldMk cId="0" sldId="268"/>
            <ac:spMk id="394" creationId="{00000000-0000-0000-0000-000000000000}"/>
          </ac:spMkLst>
        </pc:spChg>
        <pc:graphicFrameChg chg="mod modGraphic">
          <ac:chgData name="Macheca, Erica" userId="7d24e2fa-b732-4abd-b1c1-a71b7b8b0cfd" providerId="ADAL" clId="{BECC9822-43D1-4B65-B94C-DB2EB0C0487B}" dt="2025-11-19T20:43:23.344" v="50" actId="572"/>
          <ac:graphicFrameMkLst>
            <pc:docMk/>
            <pc:sldMk cId="0" sldId="268"/>
            <ac:graphicFrameMk id="392" creationId="{00000000-0000-0000-0000-000000000000}"/>
          </ac:graphicFrameMkLst>
        </pc:graphicFrameChg>
      </pc:sldChg>
      <pc:sldChg chg="modSp mod">
        <pc:chgData name="Macheca, Erica" userId="7d24e2fa-b732-4abd-b1c1-a71b7b8b0cfd" providerId="ADAL" clId="{BECC9822-43D1-4B65-B94C-DB2EB0C0487B}" dt="2025-11-19T21:03:03.121" v="85" actId="255"/>
        <pc:sldMkLst>
          <pc:docMk/>
          <pc:sldMk cId="0" sldId="269"/>
        </pc:sldMkLst>
        <pc:spChg chg="mod">
          <ac:chgData name="Macheca, Erica" userId="7d24e2fa-b732-4abd-b1c1-a71b7b8b0cfd" providerId="ADAL" clId="{BECC9822-43D1-4B65-B94C-DB2EB0C0487B}" dt="2025-11-19T20:59:02.468" v="64" actId="1076"/>
          <ac:spMkLst>
            <pc:docMk/>
            <pc:sldMk cId="0" sldId="269"/>
            <ac:spMk id="409" creationId="{00000000-0000-0000-0000-000000000000}"/>
          </ac:spMkLst>
        </pc:spChg>
        <pc:spChg chg="mod ord">
          <ac:chgData name="Macheca, Erica" userId="7d24e2fa-b732-4abd-b1c1-a71b7b8b0cfd" providerId="ADAL" clId="{BECC9822-43D1-4B65-B94C-DB2EB0C0487B}" dt="2025-11-19T20:59:38.299" v="70" actId="166"/>
          <ac:spMkLst>
            <pc:docMk/>
            <pc:sldMk cId="0" sldId="269"/>
            <ac:spMk id="410" creationId="{00000000-0000-0000-0000-000000000000}"/>
          </ac:spMkLst>
        </pc:spChg>
        <pc:spChg chg="mod">
          <ac:chgData name="Macheca, Erica" userId="7d24e2fa-b732-4abd-b1c1-a71b7b8b0cfd" providerId="ADAL" clId="{BECC9822-43D1-4B65-B94C-DB2EB0C0487B}" dt="2025-11-19T21:03:03.121" v="85" actId="255"/>
          <ac:spMkLst>
            <pc:docMk/>
            <pc:sldMk cId="0" sldId="269"/>
            <ac:spMk id="419" creationId="{00000000-0000-0000-0000-000000000000}"/>
          </ac:spMkLst>
        </pc:spChg>
        <pc:spChg chg="mod">
          <ac:chgData name="Macheca, Erica" userId="7d24e2fa-b732-4abd-b1c1-a71b7b8b0cfd" providerId="ADAL" clId="{BECC9822-43D1-4B65-B94C-DB2EB0C0487B}" dt="2025-11-19T21:00:30.327" v="76" actId="255"/>
          <ac:spMkLst>
            <pc:docMk/>
            <pc:sldMk cId="0" sldId="269"/>
            <ac:spMk id="421" creationId="{00000000-0000-0000-0000-000000000000}"/>
          </ac:spMkLst>
        </pc:spChg>
        <pc:spChg chg="mod">
          <ac:chgData name="Macheca, Erica" userId="7d24e2fa-b732-4abd-b1c1-a71b7b8b0cfd" providerId="ADAL" clId="{BECC9822-43D1-4B65-B94C-DB2EB0C0487B}" dt="2025-11-19T20:59:55.824" v="74" actId="1076"/>
          <ac:spMkLst>
            <pc:docMk/>
            <pc:sldMk cId="0" sldId="269"/>
            <ac:spMk id="426" creationId="{00000000-0000-0000-0000-000000000000}"/>
          </ac:spMkLst>
        </pc:spChg>
      </pc:sldChg>
      <pc:sldChg chg="modSp mod modAnim">
        <pc:chgData name="Macheca, Erica" userId="7d24e2fa-b732-4abd-b1c1-a71b7b8b0cfd" providerId="ADAL" clId="{BECC9822-43D1-4B65-B94C-DB2EB0C0487B}" dt="2025-11-19T22:21:50.416" v="110" actId="1076"/>
        <pc:sldMkLst>
          <pc:docMk/>
          <pc:sldMk cId="0" sldId="271"/>
        </pc:sldMkLst>
        <pc:spChg chg="mod">
          <ac:chgData name="Macheca, Erica" userId="7d24e2fa-b732-4abd-b1c1-a71b7b8b0cfd" providerId="ADAL" clId="{BECC9822-43D1-4B65-B94C-DB2EB0C0487B}" dt="2025-11-19T22:21:50.416" v="110" actId="1076"/>
          <ac:spMkLst>
            <pc:docMk/>
            <pc:sldMk cId="0" sldId="271"/>
            <ac:spMk id="438" creationId="{00000000-0000-0000-0000-000000000000}"/>
          </ac:spMkLst>
        </pc:spChg>
      </pc:sldChg>
      <pc:sldChg chg="modSp mod">
        <pc:chgData name="Macheca, Erica" userId="7d24e2fa-b732-4abd-b1c1-a71b7b8b0cfd" providerId="ADAL" clId="{BECC9822-43D1-4B65-B94C-DB2EB0C0487B}" dt="2025-11-19T22:18:43.533" v="101" actId="12"/>
        <pc:sldMkLst>
          <pc:docMk/>
          <pc:sldMk cId="0" sldId="272"/>
        </pc:sldMkLst>
        <pc:spChg chg="mod">
          <ac:chgData name="Macheca, Erica" userId="7d24e2fa-b732-4abd-b1c1-a71b7b8b0cfd" providerId="ADAL" clId="{BECC9822-43D1-4B65-B94C-DB2EB0C0487B}" dt="2025-11-19T22:18:43.533" v="101" actId="12"/>
          <ac:spMkLst>
            <pc:docMk/>
            <pc:sldMk cId="0" sldId="272"/>
            <ac:spMk id="446" creationId="{00000000-0000-0000-0000-000000000000}"/>
          </ac:spMkLst>
        </pc:spChg>
      </pc:sldChg>
      <pc:sldChg chg="modSp mod">
        <pc:chgData name="Macheca, Erica" userId="7d24e2fa-b732-4abd-b1c1-a71b7b8b0cfd" providerId="ADAL" clId="{BECC9822-43D1-4B65-B94C-DB2EB0C0487B}" dt="2025-11-19T22:14:00.287" v="98" actId="2711"/>
        <pc:sldMkLst>
          <pc:docMk/>
          <pc:sldMk cId="0" sldId="273"/>
        </pc:sldMkLst>
        <pc:spChg chg="mod">
          <ac:chgData name="Macheca, Erica" userId="7d24e2fa-b732-4abd-b1c1-a71b7b8b0cfd" providerId="ADAL" clId="{BECC9822-43D1-4B65-B94C-DB2EB0C0487B}" dt="2025-11-19T22:12:43.126" v="95" actId="12"/>
          <ac:spMkLst>
            <pc:docMk/>
            <pc:sldMk cId="0" sldId="273"/>
            <ac:spMk id="454" creationId="{00000000-0000-0000-0000-000000000000}"/>
          </ac:spMkLst>
        </pc:spChg>
        <pc:spChg chg="mod">
          <ac:chgData name="Macheca, Erica" userId="7d24e2fa-b732-4abd-b1c1-a71b7b8b0cfd" providerId="ADAL" clId="{BECC9822-43D1-4B65-B94C-DB2EB0C0487B}" dt="2025-11-19T22:14:00.287" v="98" actId="2711"/>
          <ac:spMkLst>
            <pc:docMk/>
            <pc:sldMk cId="0" sldId="273"/>
            <ac:spMk id="455" creationId="{00000000-0000-0000-0000-000000000000}"/>
          </ac:spMkLst>
        </pc:spChg>
      </pc:sldChg>
    </pc:docChg>
  </pc:docChgLst>
  <pc:docChgLst>
    <pc:chgData name="Glueck, Susan" userId="S::sglueck@edc.org::6bddbe2e-e29d-4ae9-bdf6-ff7645846381" providerId="AD" clId="Web-{60F318B7-B173-7409-DC3A-CF284EAEE095}"/>
    <pc:docChg chg="modSld">
      <pc:chgData name="Glueck, Susan" userId="S::sglueck@edc.org::6bddbe2e-e29d-4ae9-bdf6-ff7645846381" providerId="AD" clId="Web-{60F318B7-B173-7409-DC3A-CF284EAEE095}" dt="2025-11-14T17:16:14.696" v="15"/>
      <pc:docMkLst>
        <pc:docMk/>
      </pc:docMkLst>
      <pc:sldChg chg="modSp mod modClrScheme chgLayout">
        <pc:chgData name="Glueck, Susan" userId="S::sglueck@edc.org::6bddbe2e-e29d-4ae9-bdf6-ff7645846381" providerId="AD" clId="Web-{60F318B7-B173-7409-DC3A-CF284EAEE095}" dt="2025-11-14T17:15:02.349" v="7" actId="20577"/>
        <pc:sldMkLst>
          <pc:docMk/>
          <pc:sldMk cId="0" sldId="256"/>
        </pc:sldMkLst>
        <pc:spChg chg="mod ord">
          <ac:chgData name="Glueck, Susan" userId="S::sglueck@edc.org::6bddbe2e-e29d-4ae9-bdf6-ff7645846381" providerId="AD" clId="Web-{60F318B7-B173-7409-DC3A-CF284EAEE095}" dt="2025-11-14T17:13:14.249" v="0"/>
          <ac:spMkLst>
            <pc:docMk/>
            <pc:sldMk cId="0" sldId="256"/>
            <ac:spMk id="295" creationId="{00000000-0000-0000-0000-000000000000}"/>
          </ac:spMkLst>
        </pc:spChg>
        <pc:spChg chg="mod ord">
          <ac:chgData name="Glueck, Susan" userId="S::sglueck@edc.org::6bddbe2e-e29d-4ae9-bdf6-ff7645846381" providerId="AD" clId="Web-{60F318B7-B173-7409-DC3A-CF284EAEE095}" dt="2025-11-14T17:15:02.349" v="7" actId="20577"/>
          <ac:spMkLst>
            <pc:docMk/>
            <pc:sldMk cId="0" sldId="256"/>
            <ac:spMk id="296" creationId="{00000000-0000-0000-0000-000000000000}"/>
          </ac:spMkLst>
        </pc:spChg>
      </pc:sldChg>
      <pc:sldChg chg="modSp mod modClrScheme chgLayout">
        <pc:chgData name="Glueck, Susan" userId="S::sglueck@edc.org::6bddbe2e-e29d-4ae9-bdf6-ff7645846381" providerId="AD" clId="Web-{60F318B7-B173-7409-DC3A-CF284EAEE095}" dt="2025-11-14T17:15:20.193" v="8"/>
        <pc:sldMkLst>
          <pc:docMk/>
          <pc:sldMk cId="0" sldId="261"/>
        </pc:sldMkLst>
        <pc:spChg chg="mod ord">
          <ac:chgData name="Glueck, Susan" userId="S::sglueck@edc.org::6bddbe2e-e29d-4ae9-bdf6-ff7645846381" providerId="AD" clId="Web-{60F318B7-B173-7409-DC3A-CF284EAEE095}" dt="2025-11-14T17:15:20.193" v="8"/>
          <ac:spMkLst>
            <pc:docMk/>
            <pc:sldMk cId="0" sldId="261"/>
            <ac:spMk id="330" creationId="{00000000-0000-0000-0000-000000000000}"/>
          </ac:spMkLst>
        </pc:spChg>
      </pc:sldChg>
      <pc:sldChg chg="modSp mod modClrScheme chgLayout">
        <pc:chgData name="Glueck, Susan" userId="S::sglueck@edc.org::6bddbe2e-e29d-4ae9-bdf6-ff7645846381" providerId="AD" clId="Web-{60F318B7-B173-7409-DC3A-CF284EAEE095}" dt="2025-11-14T17:16:07.055" v="14" actId="20577"/>
        <pc:sldMkLst>
          <pc:docMk/>
          <pc:sldMk cId="0" sldId="262"/>
        </pc:sldMkLst>
        <pc:spChg chg="mod ord">
          <ac:chgData name="Glueck, Susan" userId="S::sglueck@edc.org::6bddbe2e-e29d-4ae9-bdf6-ff7645846381" providerId="AD" clId="Web-{60F318B7-B173-7409-DC3A-CF284EAEE095}" dt="2025-11-14T17:16:07.055" v="14" actId="20577"/>
          <ac:spMkLst>
            <pc:docMk/>
            <pc:sldMk cId="0" sldId="262"/>
            <ac:spMk id="339" creationId="{00000000-0000-0000-0000-000000000000}"/>
          </ac:spMkLst>
        </pc:spChg>
        <pc:spChg chg="mod ord">
          <ac:chgData name="Glueck, Susan" userId="S::sglueck@edc.org::6bddbe2e-e29d-4ae9-bdf6-ff7645846381" providerId="AD" clId="Web-{60F318B7-B173-7409-DC3A-CF284EAEE095}" dt="2025-11-14T17:15:42.601" v="11"/>
          <ac:spMkLst>
            <pc:docMk/>
            <pc:sldMk cId="0" sldId="262"/>
            <ac:spMk id="340" creationId="{00000000-0000-0000-0000-000000000000}"/>
          </ac:spMkLst>
        </pc:spChg>
      </pc:sldChg>
      <pc:sldChg chg="modSp mod modClrScheme chgLayout">
        <pc:chgData name="Glueck, Susan" userId="S::sglueck@edc.org::6bddbe2e-e29d-4ae9-bdf6-ff7645846381" providerId="AD" clId="Web-{60F318B7-B173-7409-DC3A-CF284EAEE095}" dt="2025-11-14T17:16:14.696" v="15"/>
        <pc:sldMkLst>
          <pc:docMk/>
          <pc:sldMk cId="0" sldId="263"/>
        </pc:sldMkLst>
        <pc:spChg chg="mod ord">
          <ac:chgData name="Glueck, Susan" userId="S::sglueck@edc.org::6bddbe2e-e29d-4ae9-bdf6-ff7645846381" providerId="AD" clId="Web-{60F318B7-B173-7409-DC3A-CF284EAEE095}" dt="2025-11-14T17:16:14.696" v="15"/>
          <ac:spMkLst>
            <pc:docMk/>
            <pc:sldMk cId="0" sldId="263"/>
            <ac:spMk id="346" creationId="{00000000-0000-0000-0000-000000000000}"/>
          </ac:spMkLst>
        </pc:spChg>
      </pc:sldChg>
    </pc:docChg>
  </pc:docChgLst>
  <pc:docChgLst>
    <pc:chgData name="Glueck, Susan" userId="S::sglueck@edc.org::6bddbe2e-e29d-4ae9-bdf6-ff7645846381" providerId="AD" clId="Web-{6C93B44F-8D8F-B388-45BE-C6D666A8AAEC}"/>
    <pc:docChg chg="mod modSld modMainMaster setSldSz">
      <pc:chgData name="Glueck, Susan" userId="S::sglueck@edc.org::6bddbe2e-e29d-4ae9-bdf6-ff7645846381" providerId="AD" clId="Web-{6C93B44F-8D8F-B388-45BE-C6D666A8AAEC}" dt="2025-11-14T17:38:55.339" v="204" actId="14100"/>
      <pc:docMkLst>
        <pc:docMk/>
      </pc:docMkLst>
      <pc:sldChg chg="modSp">
        <pc:chgData name="Glueck, Susan" userId="S::sglueck@edc.org::6bddbe2e-e29d-4ae9-bdf6-ff7645846381" providerId="AD" clId="Web-{6C93B44F-8D8F-B388-45BE-C6D666A8AAEC}" dt="2025-11-14T17:23:46.837" v="35" actId="20577"/>
        <pc:sldMkLst>
          <pc:docMk/>
          <pc:sldMk cId="0" sldId="256"/>
        </pc:sldMkLst>
        <pc:spChg chg="mod">
          <ac:chgData name="Glueck, Susan" userId="S::sglueck@edc.org::6bddbe2e-e29d-4ae9-bdf6-ff7645846381" providerId="AD" clId="Web-{6C93B44F-8D8F-B388-45BE-C6D666A8AAEC}" dt="2025-11-14T17:23:29.665" v="33" actId="20577"/>
          <ac:spMkLst>
            <pc:docMk/>
            <pc:sldMk cId="0" sldId="256"/>
            <ac:spMk id="295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3:46.837" v="35" actId="20577"/>
          <ac:spMkLst>
            <pc:docMk/>
            <pc:sldMk cId="0" sldId="256"/>
            <ac:spMk id="296" creationId="{00000000-0000-0000-0000-000000000000}"/>
          </ac:spMkLst>
        </pc:spChg>
      </pc:sldChg>
      <pc:sldChg chg="modSp">
        <pc:chgData name="Glueck, Susan" userId="S::sglueck@edc.org::6bddbe2e-e29d-4ae9-bdf6-ff7645846381" providerId="AD" clId="Web-{6C93B44F-8D8F-B388-45BE-C6D666A8AAEC}" dt="2025-11-14T17:34:58.713" v="157" actId="1076"/>
        <pc:sldMkLst>
          <pc:docMk/>
          <pc:sldMk cId="0" sldId="257"/>
        </pc:sldMkLst>
        <pc:spChg chg="mod">
          <ac:chgData name="Glueck, Susan" userId="S::sglueck@edc.org::6bddbe2e-e29d-4ae9-bdf6-ff7645846381" providerId="AD" clId="Web-{6C93B44F-8D8F-B388-45BE-C6D666A8AAEC}" dt="2025-11-14T17:34:58.713" v="157" actId="1076"/>
          <ac:spMkLst>
            <pc:docMk/>
            <pc:sldMk cId="0" sldId="257"/>
            <ac:spMk id="302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57"/>
            <ac:picMk id="303" creationId="{00000000-0000-0000-0000-000000000000}"/>
          </ac:picMkLst>
        </pc:picChg>
      </pc:sldChg>
      <pc:sldChg chg="modSp">
        <pc:chgData name="Glueck, Susan" userId="S::sglueck@edc.org::6bddbe2e-e29d-4ae9-bdf6-ff7645846381" providerId="AD" clId="Web-{6C93B44F-8D8F-B388-45BE-C6D666A8AAEC}" dt="2025-11-14T17:22:49.725" v="23" actId="20577"/>
        <pc:sldMkLst>
          <pc:docMk/>
          <pc:sldMk cId="0" sldId="258"/>
        </pc:sldMkLst>
        <pc:spChg chg="mod">
          <ac:chgData name="Glueck, Susan" userId="S::sglueck@edc.org::6bddbe2e-e29d-4ae9-bdf6-ff7645846381" providerId="AD" clId="Web-{6C93B44F-8D8F-B388-45BE-C6D666A8AAEC}" dt="2025-11-14T17:22:49.725" v="23" actId="20577"/>
          <ac:spMkLst>
            <pc:docMk/>
            <pc:sldMk cId="0" sldId="258"/>
            <ac:spMk id="309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58"/>
            <ac:picMk id="310" creationId="{00000000-0000-0000-0000-000000000000}"/>
          </ac:picMkLst>
        </pc:picChg>
      </pc:sldChg>
      <pc:sldChg chg="modSp">
        <pc:chgData name="Glueck, Susan" userId="S::sglueck@edc.org::6bddbe2e-e29d-4ae9-bdf6-ff7645846381" providerId="AD" clId="Web-{6C93B44F-8D8F-B388-45BE-C6D666A8AAEC}" dt="2025-11-14T17:22:28.365" v="20" actId="20577"/>
        <pc:sldMkLst>
          <pc:docMk/>
          <pc:sldMk cId="0" sldId="259"/>
        </pc:sldMkLst>
        <pc:spChg chg="mod">
          <ac:chgData name="Glueck, Susan" userId="S::sglueck@edc.org::6bddbe2e-e29d-4ae9-bdf6-ff7645846381" providerId="AD" clId="Web-{6C93B44F-8D8F-B388-45BE-C6D666A8AAEC}" dt="2025-11-14T17:22:28.365" v="20" actId="20577"/>
          <ac:spMkLst>
            <pc:docMk/>
            <pc:sldMk cId="0" sldId="259"/>
            <ac:spMk id="316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2:12.145" v="17" actId="14100"/>
          <ac:spMkLst>
            <pc:docMk/>
            <pc:sldMk cId="0" sldId="259"/>
            <ac:spMk id="317" creationId="{00000000-0000-0000-0000-000000000000}"/>
          </ac:spMkLst>
        </pc:spChg>
      </pc:sldChg>
      <pc:sldChg chg="modSp">
        <pc:chgData name="Glueck, Susan" userId="S::sglueck@edc.org::6bddbe2e-e29d-4ae9-bdf6-ff7645846381" providerId="AD" clId="Web-{6C93B44F-8D8F-B388-45BE-C6D666A8AAEC}" dt="2025-11-14T17:21:02.485" v="0"/>
        <pc:sldMkLst>
          <pc:docMk/>
          <pc:sldMk cId="0" sldId="260"/>
        </pc:sldMkLst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0"/>
            <ac:spMk id="324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0"/>
            <ac:picMk id="323" creationId="{00000000-0000-0000-0000-000000000000}"/>
          </ac:picMkLst>
        </pc:picChg>
      </pc:sldChg>
      <pc:sldChg chg="modSp">
        <pc:chgData name="Glueck, Susan" userId="S::sglueck@edc.org::6bddbe2e-e29d-4ae9-bdf6-ff7645846381" providerId="AD" clId="Web-{6C93B44F-8D8F-B388-45BE-C6D666A8AAEC}" dt="2025-11-14T17:24:14.166" v="41" actId="14100"/>
        <pc:sldMkLst>
          <pc:docMk/>
          <pc:sldMk cId="0" sldId="261"/>
        </pc:sldMkLst>
        <pc:spChg chg="mod">
          <ac:chgData name="Glueck, Susan" userId="S::sglueck@edc.org::6bddbe2e-e29d-4ae9-bdf6-ff7645846381" providerId="AD" clId="Web-{6C93B44F-8D8F-B388-45BE-C6D666A8AAEC}" dt="2025-11-14T17:24:14.166" v="41" actId="14100"/>
          <ac:spMkLst>
            <pc:docMk/>
            <pc:sldMk cId="0" sldId="261"/>
            <ac:spMk id="330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1"/>
            <ac:picMk id="331" creationId="{00000000-0000-0000-0000-000000000000}"/>
          </ac:picMkLst>
        </pc:pic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1"/>
            <ac:picMk id="332" creationId="{00000000-0000-0000-0000-000000000000}"/>
          </ac:picMkLst>
        </pc:pic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1"/>
            <ac:picMk id="333" creationId="{00000000-0000-0000-0000-000000000000}"/>
          </ac:picMkLst>
        </pc:picChg>
      </pc:sldChg>
      <pc:sldChg chg="modSp">
        <pc:chgData name="Glueck, Susan" userId="S::sglueck@edc.org::6bddbe2e-e29d-4ae9-bdf6-ff7645846381" providerId="AD" clId="Web-{6C93B44F-8D8F-B388-45BE-C6D666A8AAEC}" dt="2025-11-14T17:26:08.436" v="58" actId="20577"/>
        <pc:sldMkLst>
          <pc:docMk/>
          <pc:sldMk cId="0" sldId="262"/>
        </pc:sldMkLst>
        <pc:spChg chg="mod">
          <ac:chgData name="Glueck, Susan" userId="S::sglueck@edc.org::6bddbe2e-e29d-4ae9-bdf6-ff7645846381" providerId="AD" clId="Web-{6C93B44F-8D8F-B388-45BE-C6D666A8AAEC}" dt="2025-11-14T17:24:28.870" v="45" actId="20577"/>
          <ac:spMkLst>
            <pc:docMk/>
            <pc:sldMk cId="0" sldId="262"/>
            <ac:spMk id="339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6:08.436" v="58" actId="20577"/>
          <ac:spMkLst>
            <pc:docMk/>
            <pc:sldMk cId="0" sldId="262"/>
            <ac:spMk id="340" creationId="{00000000-0000-0000-0000-000000000000}"/>
          </ac:spMkLst>
        </pc:spChg>
      </pc:sldChg>
      <pc:sldChg chg="modSp">
        <pc:chgData name="Glueck, Susan" userId="S::sglueck@edc.org::6bddbe2e-e29d-4ae9-bdf6-ff7645846381" providerId="AD" clId="Web-{6C93B44F-8D8F-B388-45BE-C6D666A8AAEC}" dt="2025-11-14T17:26:35.952" v="62" actId="20577"/>
        <pc:sldMkLst>
          <pc:docMk/>
          <pc:sldMk cId="0" sldId="263"/>
        </pc:sldMkLst>
        <pc:spChg chg="mod">
          <ac:chgData name="Glueck, Susan" userId="S::sglueck@edc.org::6bddbe2e-e29d-4ae9-bdf6-ff7645846381" providerId="AD" clId="Web-{6C93B44F-8D8F-B388-45BE-C6D666A8AAEC}" dt="2025-11-14T17:26:35.952" v="62" actId="20577"/>
          <ac:spMkLst>
            <pc:docMk/>
            <pc:sldMk cId="0" sldId="263"/>
            <ac:spMk id="346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3"/>
            <ac:picMk id="347" creationId="{00000000-0000-0000-0000-000000000000}"/>
          </ac:picMkLst>
        </pc:pic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3"/>
            <ac:picMk id="348" creationId="{00000000-0000-0000-0000-000000000000}"/>
          </ac:picMkLst>
        </pc:picChg>
      </pc:sldChg>
      <pc:sldChg chg="modSp">
        <pc:chgData name="Glueck, Susan" userId="S::sglueck@edc.org::6bddbe2e-e29d-4ae9-bdf6-ff7645846381" providerId="AD" clId="Web-{6C93B44F-8D8F-B388-45BE-C6D666A8AAEC}" dt="2025-11-14T17:26:48.343" v="65" actId="20577"/>
        <pc:sldMkLst>
          <pc:docMk/>
          <pc:sldMk cId="0" sldId="264"/>
        </pc:sldMkLst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4"/>
            <ac:spMk id="354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6:48.343" v="65" actId="20577"/>
          <ac:spMkLst>
            <pc:docMk/>
            <pc:sldMk cId="0" sldId="264"/>
            <ac:spMk id="355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4"/>
            <ac:picMk id="356" creationId="{00000000-0000-0000-0000-000000000000}"/>
          </ac:picMkLst>
        </pc:pic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4"/>
            <ac:picMk id="357" creationId="{00000000-0000-0000-0000-000000000000}"/>
          </ac:picMkLst>
        </pc:picChg>
      </pc:sldChg>
      <pc:sldChg chg="modSp mod modClrScheme chgLayout">
        <pc:chgData name="Glueck, Susan" userId="S::sglueck@edc.org::6bddbe2e-e29d-4ae9-bdf6-ff7645846381" providerId="AD" clId="Web-{6C93B44F-8D8F-B388-45BE-C6D666A8AAEC}" dt="2025-11-14T17:27:02.937" v="69" actId="20577"/>
        <pc:sldMkLst>
          <pc:docMk/>
          <pc:sldMk cId="0" sldId="265"/>
        </pc:sldMkLst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5"/>
            <ac:spMk id="363" creationId="{00000000-0000-0000-0000-000000000000}"/>
          </ac:spMkLst>
        </pc:spChg>
        <pc:spChg chg="mod ord">
          <ac:chgData name="Glueck, Susan" userId="S::sglueck@edc.org::6bddbe2e-e29d-4ae9-bdf6-ff7645846381" providerId="AD" clId="Web-{6C93B44F-8D8F-B388-45BE-C6D666A8AAEC}" dt="2025-11-14T17:27:02.937" v="69" actId="20577"/>
          <ac:spMkLst>
            <pc:docMk/>
            <pc:sldMk cId="0" sldId="265"/>
            <ac:spMk id="364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5"/>
            <ac:picMk id="365" creationId="{00000000-0000-0000-0000-000000000000}"/>
          </ac:picMkLst>
        </pc:picChg>
      </pc:sldChg>
      <pc:sldChg chg="modSp mod modClrScheme chgLayout">
        <pc:chgData name="Glueck, Susan" userId="S::sglueck@edc.org::6bddbe2e-e29d-4ae9-bdf6-ff7645846381" providerId="AD" clId="Web-{6C93B44F-8D8F-B388-45BE-C6D666A8AAEC}" dt="2025-11-14T17:27:18.860" v="73" actId="20577"/>
        <pc:sldMkLst>
          <pc:docMk/>
          <pc:sldMk cId="0" sldId="266"/>
        </pc:sldMkLst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6"/>
            <ac:spMk id="371" creationId="{00000000-0000-0000-0000-000000000000}"/>
          </ac:spMkLst>
        </pc:spChg>
        <pc:spChg chg="mod ord">
          <ac:chgData name="Glueck, Susan" userId="S::sglueck@edc.org::6bddbe2e-e29d-4ae9-bdf6-ff7645846381" providerId="AD" clId="Web-{6C93B44F-8D8F-B388-45BE-C6D666A8AAEC}" dt="2025-11-14T17:27:18.860" v="73" actId="20577"/>
          <ac:spMkLst>
            <pc:docMk/>
            <pc:sldMk cId="0" sldId="266"/>
            <ac:spMk id="372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6"/>
            <ac:picMk id="373" creationId="{00000000-0000-0000-0000-000000000000}"/>
          </ac:picMkLst>
        </pc:picChg>
      </pc:sldChg>
      <pc:sldChg chg="modSp mod modClrScheme chgLayout">
        <pc:chgData name="Glueck, Susan" userId="S::sglueck@edc.org::6bddbe2e-e29d-4ae9-bdf6-ff7645846381" providerId="AD" clId="Web-{6C93B44F-8D8F-B388-45BE-C6D666A8AAEC}" dt="2025-11-14T17:27:41.360" v="78" actId="20577"/>
        <pc:sldMkLst>
          <pc:docMk/>
          <pc:sldMk cId="0" sldId="267"/>
        </pc:sldMkLst>
        <pc:spChg chg="mod ord">
          <ac:chgData name="Glueck, Susan" userId="S::sglueck@edc.org::6bddbe2e-e29d-4ae9-bdf6-ff7645846381" providerId="AD" clId="Web-{6C93B44F-8D8F-B388-45BE-C6D666A8AAEC}" dt="2025-11-14T17:27:41.360" v="78" actId="20577"/>
          <ac:spMkLst>
            <pc:docMk/>
            <pc:sldMk cId="0" sldId="267"/>
            <ac:spMk id="380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7"/>
            <ac:spMk id="383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7"/>
            <ac:spMk id="384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7"/>
            <ac:spMk id="386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7"/>
            <ac:spMk id="387" creationId="{00000000-0000-0000-0000-000000000000}"/>
          </ac:spMkLst>
        </pc:spChg>
        <pc:grpChg chg="mod">
          <ac:chgData name="Glueck, Susan" userId="S::sglueck@edc.org::6bddbe2e-e29d-4ae9-bdf6-ff7645846381" providerId="AD" clId="Web-{6C93B44F-8D8F-B388-45BE-C6D666A8AAEC}" dt="2025-11-14T17:21:02.485" v="0"/>
          <ac:grpSpMkLst>
            <pc:docMk/>
            <pc:sldMk cId="0" sldId="267"/>
            <ac:grpSpMk id="382" creationId="{00000000-0000-0000-0000-000000000000}"/>
          </ac:grpSpMkLst>
        </pc:grpChg>
        <pc:grpChg chg="mod">
          <ac:chgData name="Glueck, Susan" userId="S::sglueck@edc.org::6bddbe2e-e29d-4ae9-bdf6-ff7645846381" providerId="AD" clId="Web-{6C93B44F-8D8F-B388-45BE-C6D666A8AAEC}" dt="2025-11-14T17:21:02.485" v="0"/>
          <ac:grpSpMkLst>
            <pc:docMk/>
            <pc:sldMk cId="0" sldId="267"/>
            <ac:grpSpMk id="385" creationId="{00000000-0000-0000-0000-000000000000}"/>
          </ac:grpSpMkLst>
        </pc:gr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7"/>
            <ac:picMk id="379" creationId="{00000000-0000-0000-0000-000000000000}"/>
          </ac:picMkLst>
        </pc:pic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7"/>
            <ac:picMk id="381" creationId="{00000000-0000-0000-0000-000000000000}"/>
          </ac:picMkLst>
        </pc:picChg>
      </pc:sldChg>
      <pc:sldChg chg="modSp mod modClrScheme chgLayout">
        <pc:chgData name="Glueck, Susan" userId="S::sglueck@edc.org::6bddbe2e-e29d-4ae9-bdf6-ff7645846381" providerId="AD" clId="Web-{6C93B44F-8D8F-B388-45BE-C6D666A8AAEC}" dt="2025-11-14T17:30:22.958" v="112"/>
        <pc:sldMkLst>
          <pc:docMk/>
          <pc:sldMk cId="0" sldId="268"/>
        </pc:sldMkLst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k cId="0" sldId="268"/>
            <ac:spMk id="393" creationId="{00000000-0000-0000-0000-000000000000}"/>
          </ac:spMkLst>
        </pc:spChg>
        <pc:spChg chg="mod ord">
          <ac:chgData name="Glueck, Susan" userId="S::sglueck@edc.org::6bddbe2e-e29d-4ae9-bdf6-ff7645846381" providerId="AD" clId="Web-{6C93B44F-8D8F-B388-45BE-C6D666A8AAEC}" dt="2025-11-14T17:27:54.939" v="81" actId="20577"/>
          <ac:spMkLst>
            <pc:docMk/>
            <pc:sldMk cId="0" sldId="268"/>
            <ac:spMk id="394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8:12.330" v="85" actId="1076"/>
          <ac:spMkLst>
            <pc:docMk/>
            <pc:sldMk cId="0" sldId="268"/>
            <ac:spMk id="395" creationId="{00000000-0000-0000-0000-000000000000}"/>
          </ac:spMkLst>
        </pc:spChg>
        <pc:graphicFrameChg chg="mod modGraphic">
          <ac:chgData name="Glueck, Susan" userId="S::sglueck@edc.org::6bddbe2e-e29d-4ae9-bdf6-ff7645846381" providerId="AD" clId="Web-{6C93B44F-8D8F-B388-45BE-C6D666A8AAEC}" dt="2025-11-14T17:30:22.958" v="112"/>
          <ac:graphicFrameMkLst>
            <pc:docMk/>
            <pc:sldMk cId="0" sldId="268"/>
            <ac:graphicFrameMk id="392" creationId="{00000000-0000-0000-0000-000000000000}"/>
          </ac:graphicFrameMkLst>
        </pc:graphicFrame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68"/>
            <ac:picMk id="396" creationId="{00000000-0000-0000-0000-000000000000}"/>
          </ac:picMkLst>
        </pc:picChg>
      </pc:sldChg>
      <pc:sldChg chg="modSp mod modClrScheme chgLayout">
        <pc:chgData name="Glueck, Susan" userId="S::sglueck@edc.org::6bddbe2e-e29d-4ae9-bdf6-ff7645846381" providerId="AD" clId="Web-{6C93B44F-8D8F-B388-45BE-C6D666A8AAEC}" dt="2025-11-14T17:31:55.158" v="133"/>
        <pc:sldMkLst>
          <pc:docMk/>
          <pc:sldMk cId="0" sldId="269"/>
        </pc:sldMkLst>
        <pc:spChg chg="mod ord">
          <ac:chgData name="Glueck, Susan" userId="S::sglueck@edc.org::6bddbe2e-e29d-4ae9-bdf6-ff7645846381" providerId="AD" clId="Web-{6C93B44F-8D8F-B388-45BE-C6D666A8AAEC}" dt="2025-11-14T17:30:40.005" v="116" actId="20577"/>
          <ac:spMkLst>
            <pc:docMk/>
            <pc:sldMk cId="0" sldId="269"/>
            <ac:spMk id="402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30:48.006" v="117" actId="20577"/>
          <ac:spMkLst>
            <pc:docMk/>
            <pc:sldMk cId="0" sldId="269"/>
            <ac:spMk id="405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31:55.158" v="133"/>
          <ac:spMkLst>
            <pc:docMk/>
            <pc:sldMk cId="0" sldId="269"/>
            <ac:spMk id="409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31:55.158" v="132"/>
          <ac:spMkLst>
            <pc:docMk/>
            <pc:sldMk cId="0" sldId="269"/>
            <ac:spMk id="410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31:26.840" v="121" actId="20577"/>
          <ac:spMkLst>
            <pc:docMk/>
            <pc:sldMk cId="0" sldId="269"/>
            <ac:spMk id="419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31:09.946" v="118" actId="20577"/>
          <ac:spMkLst>
            <pc:docMk/>
            <pc:sldMk cId="0" sldId="269"/>
            <ac:spMk id="421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31:16.322" v="119" actId="20577"/>
          <ac:spMkLst>
            <pc:docMk/>
            <pc:sldMk cId="0" sldId="269"/>
            <ac:spMk id="425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31:55.158" v="131"/>
          <ac:spMkLst>
            <pc:docMk/>
            <pc:sldMk cId="0" sldId="269"/>
            <ac:spMk id="426" creationId="{00000000-0000-0000-0000-000000000000}"/>
          </ac:spMkLst>
        </pc:spChg>
        <pc:grpChg chg="mod">
          <ac:chgData name="Glueck, Susan" userId="S::sglueck@edc.org::6bddbe2e-e29d-4ae9-bdf6-ff7645846381" providerId="AD" clId="Web-{6C93B44F-8D8F-B388-45BE-C6D666A8AAEC}" dt="2025-11-14T17:21:02.485" v="0"/>
          <ac:grpSpMkLst>
            <pc:docMk/>
            <pc:sldMk cId="0" sldId="269"/>
            <ac:grpSpMk id="403" creationId="{00000000-0000-0000-0000-000000000000}"/>
          </ac:grpSpMkLst>
        </pc:grpChg>
        <pc:grpChg chg="mod">
          <ac:chgData name="Glueck, Susan" userId="S::sglueck@edc.org::6bddbe2e-e29d-4ae9-bdf6-ff7645846381" providerId="AD" clId="Web-{6C93B44F-8D8F-B388-45BE-C6D666A8AAEC}" dt="2025-11-14T17:21:02.485" v="0"/>
          <ac:grpSpMkLst>
            <pc:docMk/>
            <pc:sldMk cId="0" sldId="269"/>
            <ac:grpSpMk id="420" creationId="{00000000-0000-0000-0000-000000000000}"/>
          </ac:grpSpMkLst>
        </pc:grpChg>
      </pc:sldChg>
      <pc:sldChg chg="modSp mod modClrScheme chgLayout">
        <pc:chgData name="Glueck, Susan" userId="S::sglueck@edc.org::6bddbe2e-e29d-4ae9-bdf6-ff7645846381" providerId="AD" clId="Web-{6C93B44F-8D8F-B388-45BE-C6D666A8AAEC}" dt="2025-11-14T17:32:10.848" v="137" actId="20577"/>
        <pc:sldMkLst>
          <pc:docMk/>
          <pc:sldMk cId="0" sldId="270"/>
        </pc:sldMkLst>
        <pc:spChg chg="mod ord">
          <ac:chgData name="Glueck, Susan" userId="S::sglueck@edc.org::6bddbe2e-e29d-4ae9-bdf6-ff7645846381" providerId="AD" clId="Web-{6C93B44F-8D8F-B388-45BE-C6D666A8AAEC}" dt="2025-11-14T17:32:10.848" v="137" actId="20577"/>
          <ac:spMkLst>
            <pc:docMk/>
            <pc:sldMk cId="0" sldId="270"/>
            <ac:spMk id="432" creationId="{00000000-0000-0000-0000-000000000000}"/>
          </ac:spMkLst>
        </pc:spChg>
      </pc:sldChg>
      <pc:sldChg chg="modSp mod modClrScheme chgLayout">
        <pc:chgData name="Glueck, Susan" userId="S::sglueck@edc.org::6bddbe2e-e29d-4ae9-bdf6-ff7645846381" providerId="AD" clId="Web-{6C93B44F-8D8F-B388-45BE-C6D666A8AAEC}" dt="2025-11-14T17:34:13.833" v="156" actId="20577"/>
        <pc:sldMkLst>
          <pc:docMk/>
          <pc:sldMk cId="0" sldId="271"/>
        </pc:sldMkLst>
        <pc:spChg chg="mod ord">
          <ac:chgData name="Glueck, Susan" userId="S::sglueck@edc.org::6bddbe2e-e29d-4ae9-bdf6-ff7645846381" providerId="AD" clId="Web-{6C93B44F-8D8F-B388-45BE-C6D666A8AAEC}" dt="2025-11-14T17:34:02.426" v="153" actId="20577"/>
          <ac:spMkLst>
            <pc:docMk/>
            <pc:sldMk cId="0" sldId="271"/>
            <ac:spMk id="438" creationId="{00000000-0000-0000-0000-000000000000}"/>
          </ac:spMkLst>
        </pc:spChg>
        <pc:spChg chg="mod ord">
          <ac:chgData name="Glueck, Susan" userId="S::sglueck@edc.org::6bddbe2e-e29d-4ae9-bdf6-ff7645846381" providerId="AD" clId="Web-{6C93B44F-8D8F-B388-45BE-C6D666A8AAEC}" dt="2025-11-14T17:33:11.466" v="147" actId="20577"/>
          <ac:spMkLst>
            <pc:docMk/>
            <pc:sldMk cId="0" sldId="271"/>
            <ac:spMk id="439" creationId="{00000000-0000-0000-0000-000000000000}"/>
          </ac:spMkLst>
        </pc:spChg>
      </pc:sldChg>
      <pc:sldChg chg="modSp mod modClrScheme chgLayout">
        <pc:chgData name="Glueck, Susan" userId="S::sglueck@edc.org::6bddbe2e-e29d-4ae9-bdf6-ff7645846381" providerId="AD" clId="Web-{6C93B44F-8D8F-B388-45BE-C6D666A8AAEC}" dt="2025-11-14T17:37:56.570" v="185" actId="20577"/>
        <pc:sldMkLst>
          <pc:docMk/>
          <pc:sldMk cId="0" sldId="272"/>
        </pc:sldMkLst>
        <pc:spChg chg="mod ord">
          <ac:chgData name="Glueck, Susan" userId="S::sglueck@edc.org::6bddbe2e-e29d-4ae9-bdf6-ff7645846381" providerId="AD" clId="Web-{6C93B44F-8D8F-B388-45BE-C6D666A8AAEC}" dt="2025-11-14T17:37:23.865" v="169" actId="20577"/>
          <ac:spMkLst>
            <pc:docMk/>
            <pc:sldMk cId="0" sldId="272"/>
            <ac:spMk id="446" creationId="{00000000-0000-0000-0000-000000000000}"/>
          </ac:spMkLst>
        </pc:spChg>
        <pc:spChg chg="mod ord">
          <ac:chgData name="Glueck, Susan" userId="S::sglueck@edc.org::6bddbe2e-e29d-4ae9-bdf6-ff7645846381" providerId="AD" clId="Web-{6C93B44F-8D8F-B388-45BE-C6D666A8AAEC}" dt="2025-11-14T17:37:43.429" v="181" actId="20577"/>
          <ac:spMkLst>
            <pc:docMk/>
            <pc:sldMk cId="0" sldId="272"/>
            <ac:spMk id="447" creationId="{00000000-0000-0000-0000-000000000000}"/>
          </ac:spMkLst>
        </pc:spChg>
      </pc:sldChg>
      <pc:sldChg chg="modSp mod modClrScheme chgLayout">
        <pc:chgData name="Glueck, Susan" userId="S::sglueck@edc.org::6bddbe2e-e29d-4ae9-bdf6-ff7645846381" providerId="AD" clId="Web-{6C93B44F-8D8F-B388-45BE-C6D666A8AAEC}" dt="2025-11-14T17:38:35.385" v="199" actId="20577"/>
        <pc:sldMkLst>
          <pc:docMk/>
          <pc:sldMk cId="0" sldId="273"/>
        </pc:sldMkLst>
        <pc:spChg chg="mod ord">
          <ac:chgData name="Glueck, Susan" userId="S::sglueck@edc.org::6bddbe2e-e29d-4ae9-bdf6-ff7645846381" providerId="AD" clId="Web-{6C93B44F-8D8F-B388-45BE-C6D666A8AAEC}" dt="2025-11-14T17:38:22.603" v="193" actId="20577"/>
          <ac:spMkLst>
            <pc:docMk/>
            <pc:sldMk cId="0" sldId="273"/>
            <ac:spMk id="454" creationId="{00000000-0000-0000-0000-000000000000}"/>
          </ac:spMkLst>
        </pc:spChg>
        <pc:spChg chg="mod ord">
          <ac:chgData name="Glueck, Susan" userId="S::sglueck@edc.org::6bddbe2e-e29d-4ae9-bdf6-ff7645846381" providerId="AD" clId="Web-{6C93B44F-8D8F-B388-45BE-C6D666A8AAEC}" dt="2025-11-14T17:38:12.728" v="190" actId="20577"/>
          <ac:spMkLst>
            <pc:docMk/>
            <pc:sldMk cId="0" sldId="273"/>
            <ac:spMk id="455" creationId="{00000000-0000-0000-0000-000000000000}"/>
          </ac:spMkLst>
        </pc:spChg>
      </pc:sldChg>
      <pc:sldChg chg="modSp mod modClrScheme chgLayout">
        <pc:chgData name="Glueck, Susan" userId="S::sglueck@edc.org::6bddbe2e-e29d-4ae9-bdf6-ff7645846381" providerId="AD" clId="Web-{6C93B44F-8D8F-B388-45BE-C6D666A8AAEC}" dt="2025-11-14T17:38:55.339" v="204" actId="14100"/>
        <pc:sldMkLst>
          <pc:docMk/>
          <pc:sldMk cId="0" sldId="274"/>
        </pc:sldMkLst>
        <pc:spChg chg="mod ord">
          <ac:chgData name="Glueck, Susan" userId="S::sglueck@edc.org::6bddbe2e-e29d-4ae9-bdf6-ff7645846381" providerId="AD" clId="Web-{6C93B44F-8D8F-B388-45BE-C6D666A8AAEC}" dt="2025-11-14T17:38:55.339" v="204" actId="14100"/>
          <ac:spMkLst>
            <pc:docMk/>
            <pc:sldMk cId="0" sldId="274"/>
            <ac:spMk id="462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74"/>
            <ac:picMk id="463" creationId="{00000000-0000-0000-0000-000000000000}"/>
          </ac:picMkLst>
        </pc:pic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k cId="0" sldId="274"/>
            <ac:picMk id="464" creationId="{00000000-0000-0000-0000-000000000000}"/>
          </ac:picMkLst>
        </pc:picChg>
      </pc:sldChg>
      <pc:sldMasterChg chg="modSp modSldLayout">
        <pc:chgData name="Glueck, Susan" userId="S::sglueck@edc.org::6bddbe2e-e29d-4ae9-bdf6-ff7645846381" providerId="AD" clId="Web-{6C93B44F-8D8F-B388-45BE-C6D666A8AAEC}" dt="2025-11-14T17:21:02.485" v="0"/>
        <pc:sldMasterMkLst>
          <pc:docMk/>
          <pc:sldMasterMk cId="0" sldId="2147483704"/>
        </pc:sldMasterMkLst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asterMk cId="0" sldId="2147483704"/>
            <ac:spMk id="7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asterMk cId="0" sldId="2147483704"/>
            <ac:spMk id="8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asterMk cId="0" sldId="2147483704"/>
            <ac:spMk id="9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asterMk cId="0" sldId="2147483704"/>
            <ac:spMk id="10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asterMk cId="0" sldId="2147483704"/>
            <ac:picMk id="11" creationId="{00000000-0000-0000-0000-000000000000}"/>
          </ac:picMkLst>
        </pc:pic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49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49"/>
              <ac:spMk id="1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49"/>
              <ac:spMk id="1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49"/>
              <ac:spMk id="1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0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0"/>
              <ac:spMk id="18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1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1"/>
              <ac:spMk id="2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1"/>
              <ac:spMk id="2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1"/>
              <ac:spMk id="2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1"/>
              <ac:spMk id="23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2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2"/>
              <ac:spMk id="2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2"/>
              <ac:spMk id="2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2"/>
              <ac:spMk id="2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2"/>
              <ac:spMk id="28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3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3"/>
              <ac:spMk id="3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3"/>
              <ac:spMk id="3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3"/>
              <ac:spMk id="3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3"/>
              <ac:spMk id="3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3"/>
              <ac:spMk id="3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3"/>
              <ac:spMk id="3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3"/>
              <ac:spMk id="3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4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4"/>
              <ac:spMk id="3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4"/>
              <ac:spMk id="39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5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5"/>
              <ac:spMk id="4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5"/>
              <ac:spMk id="4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5"/>
              <ac:spMk id="4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5"/>
              <ac:spMk id="4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6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6"/>
              <ac:spMk id="4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6"/>
              <ac:spMk id="4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6"/>
              <ac:spMk id="49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7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7"/>
              <ac:spMk id="5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7"/>
              <ac:spMk id="5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7"/>
              <ac:spMk id="5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7"/>
              <ac:spMk id="5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7"/>
              <ac:spMk id="5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7"/>
              <ac:spMk id="5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7"/>
              <ac:spMk id="5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7"/>
              <ac:spMk id="60" creationId="{00000000-0000-0000-0000-000000000000}"/>
            </ac:spMkLst>
          </pc:spChg>
          <pc:grpChg chg="mod">
            <ac:chgData name="Glueck, Susan" userId="S::sglueck@edc.org::6bddbe2e-e29d-4ae9-bdf6-ff7645846381" providerId="AD" clId="Web-{6C93B44F-8D8F-B388-45BE-C6D666A8AAEC}" dt="2025-11-14T17:21:02.485" v="0"/>
            <ac:grpSpMkLst>
              <pc:docMk/>
              <pc:sldMasterMk cId="0" sldId="2147483704"/>
              <pc:sldLayoutMk cId="0" sldId="2147483657"/>
              <ac:grpSpMk id="54" creationId="{00000000-0000-0000-0000-000000000000}"/>
            </ac:grpSpMkLst>
          </pc:grpChg>
          <pc:picChg chg="mod">
            <ac:chgData name="Glueck, Susan" userId="S::sglueck@edc.org::6bddbe2e-e29d-4ae9-bdf6-ff7645846381" providerId="AD" clId="Web-{6C93B44F-8D8F-B388-45BE-C6D666A8AAEC}" dt="2025-11-14T17:21:02.485" v="0"/>
            <ac:picMkLst>
              <pc:docMk/>
              <pc:sldMasterMk cId="0" sldId="2147483704"/>
              <pc:sldLayoutMk cId="0" sldId="2147483657"/>
              <ac:picMk id="52" creationId="{00000000-0000-0000-0000-000000000000}"/>
            </ac:picMkLst>
          </pc:pic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8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8"/>
              <ac:spMk id="62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59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9"/>
              <ac:spMk id="6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59"/>
              <ac:spMk id="65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0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0"/>
              <ac:spMk id="6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0"/>
              <ac:spMk id="6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0"/>
              <ac:spMk id="69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1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1"/>
              <ac:spMk id="7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1"/>
              <ac:spMk id="7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1"/>
              <ac:spMk id="7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1"/>
              <ac:spMk id="7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1"/>
              <ac:spMk id="75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2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2"/>
              <ac:spMk id="7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2"/>
              <ac:spMk id="7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2"/>
              <ac:spMk id="79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3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3"/>
              <ac:spMk id="8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3"/>
              <ac:spMk id="8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3"/>
              <ac:spMk id="83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4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4"/>
              <ac:spMk id="8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4"/>
              <ac:spMk id="8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4"/>
              <ac:spMk id="8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4"/>
              <ac:spMk id="8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4"/>
              <ac:spMk id="89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5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5"/>
              <ac:spMk id="9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5"/>
              <ac:spMk id="9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5"/>
              <ac:spMk id="9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5"/>
              <ac:spMk id="9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5"/>
              <ac:spMk id="95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6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6"/>
              <ac:spMk id="9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6"/>
              <ac:spMk id="9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6"/>
              <ac:spMk id="9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6"/>
              <ac:spMk id="10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6"/>
              <ac:spMk id="10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6"/>
              <ac:spMk id="102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7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7"/>
              <ac:spMk id="10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7"/>
              <ac:spMk id="10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7"/>
              <ac:spMk id="10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7"/>
              <ac:spMk id="10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7"/>
              <ac:spMk id="108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8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8"/>
              <ac:spMk id="110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69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9"/>
              <ac:spMk id="11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9"/>
              <ac:spMk id="11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69"/>
              <ac:spMk id="114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70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0"/>
              <ac:spMk id="11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0"/>
              <ac:spMk id="11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0"/>
              <ac:spMk id="11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0"/>
              <ac:spMk id="11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0"/>
              <ac:spMk id="120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71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1"/>
              <ac:spMk id="12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1"/>
              <ac:spMk id="12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1"/>
              <ac:spMk id="12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1"/>
              <ac:spMk id="125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72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2"/>
              <ac:spMk id="12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2"/>
              <ac:spMk id="12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2"/>
              <ac:spMk id="129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73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3"/>
              <ac:spMk id="13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3"/>
              <ac:spMk id="13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3"/>
              <ac:spMk id="13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3"/>
              <ac:spMk id="13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3"/>
              <ac:spMk id="13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3"/>
              <ac:spMk id="13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74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4"/>
              <ac:spMk id="13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4"/>
              <ac:spMk id="13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4"/>
              <ac:spMk id="14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4"/>
              <ac:spMk id="14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4"/>
              <ac:spMk id="142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75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5"/>
              <ac:spMk id="14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5"/>
              <ac:spMk id="14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5"/>
              <ac:spMk id="14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4"/>
            <pc:sldLayoutMk cId="0" sldId="2147483676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6"/>
              <ac:spMk id="14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6"/>
              <ac:spMk id="14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6"/>
              <ac:spMk id="15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6"/>
              <ac:spMk id="15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4"/>
              <pc:sldLayoutMk cId="0" sldId="2147483676"/>
              <ac:spMk id="152" creationId="{00000000-0000-0000-0000-000000000000}"/>
            </ac:spMkLst>
          </pc:spChg>
        </pc:sldLayoutChg>
      </pc:sldMasterChg>
      <pc:sldMasterChg chg="modSp modSldLayout">
        <pc:chgData name="Glueck, Susan" userId="S::sglueck@edc.org::6bddbe2e-e29d-4ae9-bdf6-ff7645846381" providerId="AD" clId="Web-{6C93B44F-8D8F-B388-45BE-C6D666A8AAEC}" dt="2025-11-14T17:21:02.485" v="0"/>
        <pc:sldMasterMkLst>
          <pc:docMk/>
          <pc:sldMasterMk cId="0" sldId="2147483705"/>
        </pc:sldMasterMkLst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asterMk cId="0" sldId="2147483705"/>
            <ac:spMk id="154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asterMk cId="0" sldId="2147483705"/>
            <ac:spMk id="155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asterMk cId="0" sldId="2147483705"/>
            <ac:spMk id="156" creationId="{00000000-0000-0000-0000-000000000000}"/>
          </ac:spMkLst>
        </pc:spChg>
        <pc:spChg chg="mod">
          <ac:chgData name="Glueck, Susan" userId="S::sglueck@edc.org::6bddbe2e-e29d-4ae9-bdf6-ff7645846381" providerId="AD" clId="Web-{6C93B44F-8D8F-B388-45BE-C6D666A8AAEC}" dt="2025-11-14T17:21:02.485" v="0"/>
          <ac:spMkLst>
            <pc:docMk/>
            <pc:sldMasterMk cId="0" sldId="2147483705"/>
            <ac:spMk id="157" creationId="{00000000-0000-0000-0000-000000000000}"/>
          </ac:spMkLst>
        </pc:spChg>
        <pc:picChg chg="mod">
          <ac:chgData name="Glueck, Susan" userId="S::sglueck@edc.org::6bddbe2e-e29d-4ae9-bdf6-ff7645846381" providerId="AD" clId="Web-{6C93B44F-8D8F-B388-45BE-C6D666A8AAEC}" dt="2025-11-14T17:21:02.485" v="0"/>
          <ac:picMkLst>
            <pc:docMk/>
            <pc:sldMasterMk cId="0" sldId="2147483705"/>
            <ac:picMk id="158" creationId="{00000000-0000-0000-0000-000000000000}"/>
          </ac:picMkLst>
        </pc:pic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78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78"/>
              <ac:spMk id="16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78"/>
              <ac:spMk id="16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78"/>
              <ac:spMk id="163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79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79"/>
              <ac:spMk id="165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0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0"/>
              <ac:spMk id="16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0"/>
              <ac:spMk id="16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0"/>
              <ac:spMk id="16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0"/>
              <ac:spMk id="170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1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1"/>
              <ac:spMk id="17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1"/>
              <ac:spMk id="17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1"/>
              <ac:spMk id="17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1"/>
              <ac:spMk id="175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2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2"/>
              <ac:spMk id="17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2"/>
              <ac:spMk id="17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2"/>
              <ac:spMk id="17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2"/>
              <ac:spMk id="18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2"/>
              <ac:spMk id="18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2"/>
              <ac:spMk id="18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2"/>
              <ac:spMk id="183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3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3"/>
              <ac:spMk id="18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3"/>
              <ac:spMk id="18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4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4"/>
              <ac:spMk id="18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4"/>
              <ac:spMk id="18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4"/>
              <ac:spMk id="19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4"/>
              <ac:spMk id="19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4"/>
              <ac:spMk id="192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5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5"/>
              <ac:spMk id="19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5"/>
              <ac:spMk id="19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5"/>
              <ac:spMk id="19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6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6"/>
              <ac:spMk id="19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6"/>
              <ac:spMk id="20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6"/>
              <ac:spMk id="20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6"/>
              <ac:spMk id="20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6"/>
              <ac:spMk id="20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6"/>
              <ac:spMk id="20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6"/>
              <ac:spMk id="20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6"/>
              <ac:spMk id="207" creationId="{00000000-0000-0000-0000-000000000000}"/>
            </ac:spMkLst>
          </pc:spChg>
          <pc:grpChg chg="mod">
            <ac:chgData name="Glueck, Susan" userId="S::sglueck@edc.org::6bddbe2e-e29d-4ae9-bdf6-ff7645846381" providerId="AD" clId="Web-{6C93B44F-8D8F-B388-45BE-C6D666A8AAEC}" dt="2025-11-14T17:21:02.485" v="0"/>
            <ac:grpSpMkLst>
              <pc:docMk/>
              <pc:sldMasterMk cId="0" sldId="2147483705"/>
              <pc:sldLayoutMk cId="0" sldId="2147483686"/>
              <ac:grpSpMk id="201" creationId="{00000000-0000-0000-0000-000000000000}"/>
            </ac:grpSpMkLst>
          </pc:grpChg>
          <pc:picChg chg="mod">
            <ac:chgData name="Glueck, Susan" userId="S::sglueck@edc.org::6bddbe2e-e29d-4ae9-bdf6-ff7645846381" providerId="AD" clId="Web-{6C93B44F-8D8F-B388-45BE-C6D666A8AAEC}" dt="2025-11-14T17:21:02.485" v="0"/>
            <ac:picMkLst>
              <pc:docMk/>
              <pc:sldMasterMk cId="0" sldId="2147483705"/>
              <pc:sldLayoutMk cId="0" sldId="2147483686"/>
              <ac:picMk id="199" creationId="{00000000-0000-0000-0000-000000000000}"/>
            </ac:picMkLst>
          </pc:pic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7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7"/>
              <ac:spMk id="209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8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8"/>
              <ac:spMk id="21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8"/>
              <ac:spMk id="212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89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9"/>
              <ac:spMk id="21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9"/>
              <ac:spMk id="21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89"/>
              <ac:spMk id="21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0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0"/>
              <ac:spMk id="21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0"/>
              <ac:spMk id="21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0"/>
              <ac:spMk id="22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0"/>
              <ac:spMk id="22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0"/>
              <ac:spMk id="222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1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1"/>
              <ac:spMk id="22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1"/>
              <ac:spMk id="22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1"/>
              <ac:spMk id="22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2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2"/>
              <ac:spMk id="22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2"/>
              <ac:spMk id="22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2"/>
              <ac:spMk id="230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3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3"/>
              <ac:spMk id="23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3"/>
              <ac:spMk id="23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3"/>
              <ac:spMk id="23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3"/>
              <ac:spMk id="23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3"/>
              <ac:spMk id="23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4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4"/>
              <ac:spMk id="23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4"/>
              <ac:spMk id="23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4"/>
              <ac:spMk id="24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4"/>
              <ac:spMk id="24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4"/>
              <ac:spMk id="242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5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5"/>
              <ac:spMk id="24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5"/>
              <ac:spMk id="24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5"/>
              <ac:spMk id="24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5"/>
              <ac:spMk id="24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5"/>
              <ac:spMk id="24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5"/>
              <ac:spMk id="249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6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6"/>
              <ac:spMk id="25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6"/>
              <ac:spMk id="25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6"/>
              <ac:spMk id="25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6"/>
              <ac:spMk id="25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6"/>
              <ac:spMk id="255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7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7"/>
              <ac:spMk id="257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8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8"/>
              <ac:spMk id="25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8"/>
              <ac:spMk id="26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8"/>
              <ac:spMk id="261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699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9"/>
              <ac:spMk id="263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9"/>
              <ac:spMk id="26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9"/>
              <ac:spMk id="26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9"/>
              <ac:spMk id="26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699"/>
              <ac:spMk id="267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700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0"/>
              <ac:spMk id="26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0"/>
              <ac:spMk id="27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0"/>
              <ac:spMk id="27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0"/>
              <ac:spMk id="272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701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1"/>
              <ac:spMk id="274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1"/>
              <ac:spMk id="27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1"/>
              <ac:spMk id="276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702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2"/>
              <ac:spMk id="27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2"/>
              <ac:spMk id="279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2"/>
              <ac:spMk id="280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2"/>
              <ac:spMk id="281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2"/>
              <ac:spMk id="282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2"/>
              <ac:spMk id="283" creationId="{00000000-0000-0000-0000-000000000000}"/>
            </ac:spMkLst>
          </pc:spChg>
        </pc:sldLayoutChg>
        <pc:sldLayoutChg chg="modSp">
          <pc:chgData name="Glueck, Susan" userId="S::sglueck@edc.org::6bddbe2e-e29d-4ae9-bdf6-ff7645846381" providerId="AD" clId="Web-{6C93B44F-8D8F-B388-45BE-C6D666A8AAEC}" dt="2025-11-14T17:21:02.485" v="0"/>
          <pc:sldLayoutMkLst>
            <pc:docMk/>
            <pc:sldMasterMk cId="0" sldId="2147483705"/>
            <pc:sldLayoutMk cId="0" sldId="2147483703"/>
          </pc:sldLayoutMkLst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3"/>
              <ac:spMk id="285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3"/>
              <ac:spMk id="286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3"/>
              <ac:spMk id="287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3"/>
              <ac:spMk id="288" creationId="{00000000-0000-0000-0000-000000000000}"/>
            </ac:spMkLst>
          </pc:spChg>
          <pc:spChg chg="mod">
            <ac:chgData name="Glueck, Susan" userId="S::sglueck@edc.org::6bddbe2e-e29d-4ae9-bdf6-ff7645846381" providerId="AD" clId="Web-{6C93B44F-8D8F-B388-45BE-C6D666A8AAEC}" dt="2025-11-14T17:21:02.485" v="0"/>
            <ac:spMkLst>
              <pc:docMk/>
              <pc:sldMasterMk cId="0" sldId="2147483705"/>
              <pc:sldLayoutMk cId="0" sldId="2147483703"/>
              <ac:spMk id="289" creationId="{00000000-0000-0000-0000-000000000000}"/>
            </ac:spMkLst>
          </pc:spChg>
        </pc:sldLayoutChg>
      </pc:sldMasterChg>
    </pc:docChg>
  </pc:docChgLst>
  <pc:docChgLst>
    <pc:chgData name="Macheca, Erica" userId="S::emacheca@edc.org::7d24e2fa-b732-4abd-b1c1-a71b7b8b0cfd" providerId="AD" clId="Web-{230A52F9-5A90-2D90-1D9B-B802260455A3}"/>
    <pc:docChg chg="modSld">
      <pc:chgData name="Macheca, Erica" userId="S::emacheca@edc.org::7d24e2fa-b732-4abd-b1c1-a71b7b8b0cfd" providerId="AD" clId="Web-{230A52F9-5A90-2D90-1D9B-B802260455A3}" dt="2025-11-19T16:08:23.073" v="6" actId="20577"/>
      <pc:docMkLst>
        <pc:docMk/>
      </pc:docMkLst>
      <pc:sldChg chg="modSp">
        <pc:chgData name="Macheca, Erica" userId="S::emacheca@edc.org::7d24e2fa-b732-4abd-b1c1-a71b7b8b0cfd" providerId="AD" clId="Web-{230A52F9-5A90-2D90-1D9B-B802260455A3}" dt="2025-11-19T16:08:23.073" v="6" actId="20577"/>
        <pc:sldMkLst>
          <pc:docMk/>
          <pc:sldMk cId="0" sldId="259"/>
        </pc:sldMkLst>
        <pc:spChg chg="mod">
          <ac:chgData name="Macheca, Erica" userId="S::emacheca@edc.org::7d24e2fa-b732-4abd-b1c1-a71b7b8b0cfd" providerId="AD" clId="Web-{230A52F9-5A90-2D90-1D9B-B802260455A3}" dt="2025-11-19T16:08:23.073" v="6" actId="20577"/>
          <ac:spMkLst>
            <pc:docMk/>
            <pc:sldMk cId="0" sldId="259"/>
            <ac:spMk id="316" creationId="{00000000-0000-0000-0000-000000000000}"/>
          </ac:spMkLst>
        </pc:spChg>
      </pc:sldChg>
    </pc:docChg>
  </pc:docChgLst>
  <pc:docChgLst>
    <pc:chgData name="Boghossian, Libby" userId="S::lboghossian@edc.org::5b492e6c-22ca-41c4-941c-d70be2eb51a4" providerId="AD" clId="Web-{C57421B2-CC65-4840-24EB-1FFD26470B10}"/>
    <pc:docChg chg="modSld">
      <pc:chgData name="Boghossian, Libby" userId="S::lboghossian@edc.org::5b492e6c-22ca-41c4-941c-d70be2eb51a4" providerId="AD" clId="Web-{C57421B2-CC65-4840-24EB-1FFD26470B10}" dt="2025-11-24T16:57:36.281" v="1" actId="1076"/>
      <pc:docMkLst>
        <pc:docMk/>
      </pc:docMkLst>
      <pc:sldChg chg="modSp">
        <pc:chgData name="Boghossian, Libby" userId="S::lboghossian@edc.org::5b492e6c-22ca-41c4-941c-d70be2eb51a4" providerId="AD" clId="Web-{C57421B2-CC65-4840-24EB-1FFD26470B10}" dt="2025-11-24T16:57:36.281" v="1" actId="1076"/>
        <pc:sldMkLst>
          <pc:docMk/>
          <pc:sldMk cId="0" sldId="265"/>
        </pc:sldMkLst>
        <pc:picChg chg="mod">
          <ac:chgData name="Boghossian, Libby" userId="S::lboghossian@edc.org::5b492e6c-22ca-41c4-941c-d70be2eb51a4" providerId="AD" clId="Web-{C57421B2-CC65-4840-24EB-1FFD26470B10}" dt="2025-11-24T16:57:36.281" v="1" actId="1076"/>
          <ac:picMkLst>
            <pc:docMk/>
            <pc:sldMk cId="0" sldId="265"/>
            <ac:picMk id="365" creationId="{00000000-0000-0000-0000-000000000000}"/>
          </ac:picMkLst>
        </pc:picChg>
      </pc:sldChg>
    </pc:docChg>
  </pc:docChgLst>
  <pc:docChgLst>
    <pc:chgData name="Boghossian, Libby" userId="5b492e6c-22ca-41c4-941c-d70be2eb51a4" providerId="ADAL" clId="{8F1C33DC-CF28-53C5-B88A-B00392B0CE59}"/>
    <pc:docChg chg="undo custSel modSld">
      <pc:chgData name="Boghossian, Libby" userId="5b492e6c-22ca-41c4-941c-d70be2eb51a4" providerId="ADAL" clId="{8F1C33DC-CF28-53C5-B88A-B00392B0CE59}" dt="2025-11-24T17:00:27.164" v="24" actId="1076"/>
      <pc:docMkLst>
        <pc:docMk/>
      </pc:docMkLst>
      <pc:sldChg chg="modSp">
        <pc:chgData name="Boghossian, Libby" userId="5b492e6c-22ca-41c4-941c-d70be2eb51a4" providerId="ADAL" clId="{8F1C33DC-CF28-53C5-B88A-B00392B0CE59}" dt="2025-11-24T16:58:25.200" v="0" actId="14826"/>
        <pc:sldMkLst>
          <pc:docMk/>
          <pc:sldMk cId="0" sldId="263"/>
        </pc:sldMkLst>
        <pc:picChg chg="mod">
          <ac:chgData name="Boghossian, Libby" userId="5b492e6c-22ca-41c4-941c-d70be2eb51a4" providerId="ADAL" clId="{8F1C33DC-CF28-53C5-B88A-B00392B0CE59}" dt="2025-11-24T16:58:25.200" v="0" actId="14826"/>
          <ac:picMkLst>
            <pc:docMk/>
            <pc:sldMk cId="0" sldId="263"/>
            <ac:picMk id="348" creationId="{00000000-0000-0000-0000-000000000000}"/>
          </ac:picMkLst>
        </pc:picChg>
      </pc:sldChg>
      <pc:sldChg chg="modSp mod">
        <pc:chgData name="Boghossian, Libby" userId="5b492e6c-22ca-41c4-941c-d70be2eb51a4" providerId="ADAL" clId="{8F1C33DC-CF28-53C5-B88A-B00392B0CE59}" dt="2025-11-24T16:58:57.881" v="6" actId="18131"/>
        <pc:sldMkLst>
          <pc:docMk/>
          <pc:sldMk cId="0" sldId="265"/>
        </pc:sldMkLst>
        <pc:picChg chg="mod modCrop">
          <ac:chgData name="Boghossian, Libby" userId="5b492e6c-22ca-41c4-941c-d70be2eb51a4" providerId="ADAL" clId="{8F1C33DC-CF28-53C5-B88A-B00392B0CE59}" dt="2025-11-24T16:58:57.881" v="6" actId="18131"/>
          <ac:picMkLst>
            <pc:docMk/>
            <pc:sldMk cId="0" sldId="265"/>
            <ac:picMk id="365" creationId="{00000000-0000-0000-0000-000000000000}"/>
          </ac:picMkLst>
        </pc:picChg>
      </pc:sldChg>
      <pc:sldChg chg="addSp modSp mod">
        <pc:chgData name="Boghossian, Libby" userId="5b492e6c-22ca-41c4-941c-d70be2eb51a4" providerId="ADAL" clId="{8F1C33DC-CF28-53C5-B88A-B00392B0CE59}" dt="2025-11-24T17:00:27.164" v="24" actId="1076"/>
        <pc:sldMkLst>
          <pc:docMk/>
          <pc:sldMk cId="0" sldId="266"/>
        </pc:sldMkLst>
        <pc:picChg chg="add mod modCrop">
          <ac:chgData name="Boghossian, Libby" userId="5b492e6c-22ca-41c4-941c-d70be2eb51a4" providerId="ADAL" clId="{8F1C33DC-CF28-53C5-B88A-B00392B0CE59}" dt="2025-11-24T17:00:27.164" v="24" actId="1076"/>
          <ac:picMkLst>
            <pc:docMk/>
            <pc:sldMk cId="0" sldId="266"/>
            <ac:picMk id="2" creationId="{B9BEC34B-FA3D-7B38-D38E-9CFA17826688}"/>
          </ac:picMkLst>
        </pc:picChg>
        <pc:picChg chg="mod modCrop">
          <ac:chgData name="Boghossian, Libby" userId="5b492e6c-22ca-41c4-941c-d70be2eb51a4" providerId="ADAL" clId="{8F1C33DC-CF28-53C5-B88A-B00392B0CE59}" dt="2025-11-24T17:00:02.606" v="17" actId="1076"/>
          <ac:picMkLst>
            <pc:docMk/>
            <pc:sldMk cId="0" sldId="266"/>
            <ac:picMk id="37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7449" y="317809"/>
            <a:ext cx="6433015" cy="36185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wwCD0RjyV_bCHau4ZunA7ibxy2YUbLe/view?usp=drive_lin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rldefense.com/v3/__https:/youtu.be/wNROIYJO_Jc__;!!Azzr!ZiwP6lhIOXHKsQl2RWrHc9Rr9jH-C4s2oEXTYBYDFJ5WcMYHrJf0Bq1akrC0szJS_Z2x5eq86CA_xN-cnUBb_g$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99d31b5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199d31b581_0_0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199d31b581_0_0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3b157b9dd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353b157b9dd_0_309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353b157b9dd_0_309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3b157b9d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353b157b9dd_0_154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353b157b9dd_0_154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187d1c17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187d1c1773_0_6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Images by Drew Spacht</a:t>
            </a:r>
            <a:endParaRPr/>
          </a:p>
        </p:txBody>
      </p:sp>
      <p:sp>
        <p:nvSpPr>
          <p:cNvPr id="377" name="Google Shape;377;g3187d1c1773_0_6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1d57efd5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31d57efd5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 credit for the miniPCR photo?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187d1c177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187d1c1773_0_20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187d1c1773_0_20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45448e96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45448e96f4_0_0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345448e96f4_0_0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1889547c6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1889547c62_0_34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Slide answers: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What reagents are required for PCR?</a:t>
            </a:r>
          </a:p>
          <a:p>
            <a:pPr marL="171450" indent="-171450">
              <a:buChar char="•"/>
            </a:pPr>
            <a:r>
              <a:rPr lang="en-US"/>
              <a:t>Template DNA</a:t>
            </a:r>
          </a:p>
          <a:p>
            <a:pPr marL="171450" indent="-171450">
              <a:buChar char="•"/>
            </a:pPr>
            <a:r>
              <a:rPr lang="en-US"/>
              <a:t>Primers</a:t>
            </a:r>
          </a:p>
          <a:p>
            <a:pPr marL="171450" indent="-171450">
              <a:buChar char="•"/>
            </a:pPr>
            <a:r>
              <a:rPr lang="en-US" dirty="0"/>
              <a:t>Nucleotides</a:t>
            </a:r>
          </a:p>
          <a:p>
            <a:pPr marL="171450" indent="-171450">
              <a:buChar char="•"/>
            </a:pPr>
            <a:r>
              <a:rPr lang="en-US"/>
              <a:t>DNA polymerase</a:t>
            </a:r>
          </a:p>
          <a:p>
            <a:pPr marL="171450" indent="-171450">
              <a:buChar char="•"/>
            </a:pPr>
            <a:r>
              <a:rPr lang="en-US" dirty="0"/>
              <a:t>Buffer</a:t>
            </a:r>
          </a:p>
          <a:p>
            <a:pPr marL="171450" indent="-171450">
              <a:buChar char="•"/>
            </a:pPr>
            <a:endParaRPr lang="en-US" dirty="0"/>
          </a:p>
          <a:p>
            <a:pPr marL="0" indent="0"/>
            <a:r>
              <a:rPr lang="en-US" i="1" dirty="0"/>
              <a:t>What are the 3 main stages of PCR?</a:t>
            </a:r>
          </a:p>
          <a:p>
            <a:pPr marL="171450" indent="-171450">
              <a:buChar char="•"/>
            </a:pPr>
            <a:r>
              <a:rPr lang="en-US" dirty="0"/>
              <a:t>Denaturation</a:t>
            </a:r>
          </a:p>
          <a:p>
            <a:pPr marL="171450" indent="-171450">
              <a:buChar char="•"/>
            </a:pPr>
            <a:r>
              <a:rPr lang="en-US" dirty="0"/>
              <a:t>Annealing </a:t>
            </a:r>
          </a:p>
          <a:p>
            <a:pPr marL="171450" indent="-171450">
              <a:buChar char="•"/>
            </a:pPr>
            <a:r>
              <a:rPr lang="en-US" dirty="0"/>
              <a:t>Extension</a:t>
            </a:r>
          </a:p>
          <a:p>
            <a:pPr marL="171450" indent="-171450">
              <a:buChar char="•"/>
            </a:pPr>
            <a:endParaRPr lang="en-US" dirty="0"/>
          </a:p>
          <a:p>
            <a:pPr marL="171450" indent="-171450">
              <a:buChar char="•"/>
            </a:pPr>
            <a:r>
              <a:rPr lang="en-US" i="1"/>
              <a:t>Why is PCR necessary?</a:t>
            </a:r>
          </a:p>
          <a:p>
            <a:pPr marL="0" indent="0"/>
            <a:r>
              <a:rPr lang="en-US" dirty="0"/>
              <a:t>To make numerous copies of a DNA sequence of interest</a:t>
            </a:r>
          </a:p>
        </p:txBody>
      </p:sp>
      <p:sp>
        <p:nvSpPr>
          <p:cNvPr id="436" name="Google Shape;436;g31889547c62_0_34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1889547c6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1889547c62_0_41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Slide answers: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How many cells did you scrape from your mouth?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 dirty="0"/>
              <a:t>The number of cheek cells was likely in the </a:t>
            </a:r>
            <a:r>
              <a:rPr lang="en-US" b="1" dirty="0"/>
              <a:t>hundreds or thousands.</a:t>
            </a:r>
            <a:r>
              <a:rPr lang="en-US" dirty="0"/>
              <a:t> </a:t>
            </a:r>
          </a:p>
          <a:p>
            <a:pPr marL="0" indent="0"/>
            <a:r>
              <a:rPr lang="en-US"/>
              <a:t>Each cheek cell carries a complete set of a person’s chromosomes (their genomic DNA) and therefore the sample contains two complete genomes for each cell collected. (It’s two because one copy of the genome is inherited from each parent!)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 i="1" dirty="0"/>
              <a:t>How can PCR "find" the right DNA sequence in a sample of genomic DNA?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/>
              <a:t>The primers you select are tailored to a specific stretch of DNA sequence and will bind only to an exact match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 i="1"/>
              <a:t>Can you use cells from just any human tissue to extract your template genomic DNA for PCR?</a:t>
            </a:r>
            <a:endParaRPr lang="en-US" i="1" dirty="0"/>
          </a:p>
          <a:p>
            <a:pPr marL="0" indent="0"/>
            <a:endParaRPr lang="en-US" dirty="0"/>
          </a:p>
          <a:p>
            <a:pPr marL="0" indent="0"/>
            <a:r>
              <a:rPr lang="en-US"/>
              <a:t>Almost every cell contains the complete genome in its nucleus, except in vertebrates, where mature red blood cells lack a nucleus, and gametes, which possess only half of the genome due to meiosis. </a:t>
            </a:r>
          </a:p>
        </p:txBody>
      </p:sp>
      <p:sp>
        <p:nvSpPr>
          <p:cNvPr id="444" name="Google Shape;444;g31889547c62_0_41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889547c6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1889547c62_0_51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31889547c62_0_51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889547c6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889547c62_0_24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31889547c62_0_24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72728c822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172728c822_0_452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cheek cells. Image attribution: By Joseph Elsbernd - https://www.flickr.com/photos/codonaug/6936088946/in/album-72157629826384173/, CC BY-SA 2.0, https://commons.wikimedia.org/w/index.php?curid=56696923</a:t>
            </a:r>
            <a:endParaRPr/>
          </a:p>
        </p:txBody>
      </p:sp>
      <p:sp>
        <p:nvSpPr>
          <p:cNvPr id="300" name="Google Shape;300;g3172728c822_0_452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36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Questions to ask your students, with time points from the video: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Do you think all medicines work like ibuprofen does? (2:54)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 all medicines work like ibuprofen does, because each medicine is a different molecule with a different mode of action. Also, some medicines are inhaled, injected, or applied to the skin, so not all of them enter the bloodstream the same way as ibuprofen.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What factors control how medicines work? (3:40)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video explains that genetics, age, diet, disease, and pregnancy can all affect the way that medicines work.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If a patient’s body contained </a:t>
            </a:r>
            <a:r>
              <a:rPr lang="en-US"/>
              <a:t>large</a:t>
            </a:r>
            <a:r>
              <a:rPr lang="en-US" b="1"/>
              <a:t> amounts of enzymes that broke down medications, how might this change the patient’s outcomes?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medications would likely be less effective.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If a patient’s body contained </a:t>
            </a:r>
            <a:r>
              <a:rPr lang="en-US"/>
              <a:t>small</a:t>
            </a:r>
            <a:r>
              <a:rPr lang="en-US" b="1"/>
              <a:t> amounts of enzymes that broke down medications, how might this change the patient’s outcomes?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medications could remain in the patient’s body long enough to become toxic.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6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199d31b58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199d31b581_0_135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199d31b581_0_135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1d4f000f58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1d4f000f58_2_1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1d4f000f58_2_1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99d31b58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199d31b581_0_141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3199d31b581_0_141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d5e6bcf0b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d5e6bcf0b1_0_2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Heating the sample breaks open the cells’ nuclei and lets the DNA out.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The Chelex binds, or chelates, cofactors (metallic ions which allow DNAses to degrade damaged DNA). We want our DNA whole!</a:t>
            </a:r>
            <a:endParaRPr sz="1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/>
              <a:t>Spinning the sample collects all the “garbage” at the bottom of the tube (broken-down cell components, etc.).</a:t>
            </a:r>
            <a:endParaRPr/>
          </a:p>
        </p:txBody>
      </p:sp>
      <p:sp>
        <p:nvSpPr>
          <p:cNvPr id="337" name="Google Shape;337;g2d5e6bcf0b1_0_2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3b157b9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3b157b9dd_0_0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353b157b9dd_0_0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317500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9:notes"/>
          <p:cNvSpPr txBox="1">
            <a:spLocks noGrp="1"/>
          </p:cNvSpPr>
          <p:nvPr>
            <p:ph type="body" idx="1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/>
              <a:t>Demonstrate the process of collecting a sample of cells from the inside of the cheek using this video and/or demonstrating the process yourself. 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/>
              <a:t>Updated video: 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https://drive.google.com/file/d/1MwwCD0RjyV_bCHau4ZunA7ibxy2YUbLe/view?usp=drive_link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/>
              <a:t>Note for Libby: Kristina’s video is on her own YouTube channel here: </a:t>
            </a:r>
            <a:r>
              <a:rPr lang="en-US" sz="1400" u="sng" dirty="0">
                <a:solidFill>
                  <a:schemeClr val="hlink"/>
                </a:solidFill>
                <a:hlinkClick r:id="rId4"/>
              </a:rPr>
              <a:t>https://urldefense.com/v3/__https://youtu.be/wNROIYJO_Jc__;!!Azzr!ZiwP6lhIOXHKsQl2RWrHc9Rr9jH-C4s2oEXTYBYDFJ5WcMYHrJf0Bq1akrC0szJS_Z2x5eq86CA_xN-cnUBb_g$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/>
              <a:t>but could you please save it to the ABE YouTube channel so I can embed the video in these slides properly?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/>
          </a:p>
        </p:txBody>
      </p:sp>
      <p:sp>
        <p:nvSpPr>
          <p:cNvPr id="352" name="Google Shape;352;p39:notes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02316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1" y="6071302"/>
            <a:ext cx="10489796" cy="818353"/>
          </a:xfrm>
          <a:custGeom>
            <a:avLst/>
            <a:gdLst/>
            <a:ahLst/>
            <a:cxnLst/>
            <a:rect l="l" t="t" r="r" b="b"/>
            <a:pathLst>
              <a:path w="11159358" h="5579679" extrusionOk="0">
                <a:moveTo>
                  <a:pt x="0" y="0"/>
                </a:moveTo>
                <a:lnTo>
                  <a:pt x="11159358" y="0"/>
                </a:lnTo>
                <a:lnTo>
                  <a:pt x="11159358" y="5579679"/>
                </a:lnTo>
                <a:lnTo>
                  <a:pt x="0" y="5579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35832" t="-18744" r="33933" b="-618663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3">
            <a:alphaModFix/>
          </a:blip>
          <a:srcRect t="13535" b="13534"/>
          <a:stretch/>
        </p:blipFill>
        <p:spPr>
          <a:xfrm>
            <a:off x="6902450" y="-48219"/>
            <a:ext cx="5289551" cy="693438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/>
          <p:nvPr/>
        </p:nvSpPr>
        <p:spPr>
          <a:xfrm>
            <a:off x="138694" y="195845"/>
            <a:ext cx="979913" cy="979913"/>
          </a:xfrm>
          <a:custGeom>
            <a:avLst/>
            <a:gdLst/>
            <a:ahLst/>
            <a:cxnLst/>
            <a:rect l="l" t="t" r="r" b="b"/>
            <a:pathLst>
              <a:path w="1469870" h="1469870" extrusionOk="0">
                <a:moveTo>
                  <a:pt x="0" y="0"/>
                </a:moveTo>
                <a:lnTo>
                  <a:pt x="1469870" y="0"/>
                </a:lnTo>
                <a:lnTo>
                  <a:pt x="1469870" y="1469870"/>
                </a:lnTo>
                <a:lnTo>
                  <a:pt x="0" y="1469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4" name="Google Shape;54;p11"/>
          <p:cNvGrpSpPr/>
          <p:nvPr/>
        </p:nvGrpSpPr>
        <p:grpSpPr>
          <a:xfrm>
            <a:off x="6414699" y="-20510"/>
            <a:ext cx="487741" cy="1852183"/>
            <a:chOff x="0" y="-19050"/>
            <a:chExt cx="192692" cy="731741"/>
          </a:xfrm>
        </p:grpSpPr>
        <p:sp>
          <p:nvSpPr>
            <p:cNvPr id="55" name="Google Shape;55;p11"/>
            <p:cNvSpPr/>
            <p:nvPr/>
          </p:nvSpPr>
          <p:spPr>
            <a:xfrm>
              <a:off x="0" y="0"/>
              <a:ext cx="192692" cy="712691"/>
            </a:xfrm>
            <a:custGeom>
              <a:avLst/>
              <a:gdLst/>
              <a:ahLst/>
              <a:cxnLst/>
              <a:rect l="l" t="t" r="r" b="b"/>
              <a:pathLst>
                <a:path w="192692" h="712691" extrusionOk="0">
                  <a:moveTo>
                    <a:pt x="0" y="0"/>
                  </a:moveTo>
                  <a:lnTo>
                    <a:pt x="192692" y="0"/>
                  </a:lnTo>
                  <a:lnTo>
                    <a:pt x="192692" y="712691"/>
                  </a:lnTo>
                  <a:lnTo>
                    <a:pt x="0" y="712691"/>
                  </a:lnTo>
                  <a:close/>
                </a:path>
              </a:pathLst>
            </a:custGeom>
            <a:solidFill>
              <a:srgbClr val="7EE1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56;p11"/>
            <p:cNvSpPr txBox="1"/>
            <p:nvPr/>
          </p:nvSpPr>
          <p:spPr>
            <a:xfrm>
              <a:off x="0" y="-19050"/>
              <a:ext cx="192600" cy="731700"/>
            </a:xfrm>
            <a:prstGeom prst="rect">
              <a:avLst/>
            </a:prstGeom>
            <a:solidFill>
              <a:srgbClr val="7EE1DD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54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7" name="Google Shape;57;p11"/>
          <p:cNvSpPr/>
          <p:nvPr/>
        </p:nvSpPr>
        <p:spPr>
          <a:xfrm>
            <a:off x="1004499" y="1134452"/>
            <a:ext cx="3161200" cy="82800"/>
          </a:xfrm>
          <a:prstGeom prst="rect">
            <a:avLst/>
          </a:prstGeom>
          <a:solidFill>
            <a:srgbClr val="FF6720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1004499" y="4680977"/>
            <a:ext cx="5410400" cy="81200"/>
          </a:xfrm>
          <a:prstGeom prst="rect">
            <a:avLst/>
          </a:prstGeom>
          <a:solidFill>
            <a:srgbClr val="0063C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1004499" y="1203647"/>
            <a:ext cx="6096000" cy="3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AMGEN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BIOTECH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 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(CALIBRI 45 BOLD)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1004499" y="4915623"/>
            <a:ext cx="5410400" cy="9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SPEAKER NAME </a:t>
            </a:r>
            <a:r>
              <a:rPr lang="en-US" sz="1867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(CALIBRI 24 PT BOLD)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SPEAKER TITLE </a:t>
            </a:r>
            <a:r>
              <a:rPr lang="en-US" sz="1867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(CALIBRI 20 PT REGULAR)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84717" y="1706881"/>
            <a:ext cx="112224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484717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84717" y="1706881"/>
            <a:ext cx="55096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84717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6197412" y="1706881"/>
            <a:ext cx="55096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84717" y="2072641"/>
            <a:ext cx="5510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3"/>
          </p:nvPr>
        </p:nvSpPr>
        <p:spPr>
          <a:xfrm>
            <a:off x="6196499" y="2072641"/>
            <a:ext cx="5510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>
            <a:spLocks noGrp="1"/>
          </p:cNvSpPr>
          <p:nvPr>
            <p:ph type="pic" idx="2"/>
          </p:nvPr>
        </p:nvSpPr>
        <p:spPr>
          <a:xfrm>
            <a:off x="1" y="1343609"/>
            <a:ext cx="80356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8093323" y="1344085"/>
            <a:ext cx="4098800" cy="473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667">
                <a:solidFill>
                  <a:schemeClr val="lt1"/>
                </a:solidFill>
              </a:defRPr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2400">
                <a:solidFill>
                  <a:schemeClr val="lt1"/>
                </a:solidFill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2133">
                <a:solidFill>
                  <a:schemeClr val="lt1"/>
                </a:solidFill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867">
                <a:solidFill>
                  <a:schemeClr val="lt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84719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0" y="5210827"/>
            <a:ext cx="12192000" cy="86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11222400" cy="3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0" y="1343607"/>
            <a:ext cx="12192000" cy="38088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0" y="5210827"/>
            <a:ext cx="12192000" cy="86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484719" y="2072641"/>
            <a:ext cx="112224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3"/>
          </p:nvPr>
        </p:nvSpPr>
        <p:spPr>
          <a:xfrm>
            <a:off x="484719" y="1528235"/>
            <a:ext cx="109792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3452092" y="1343609"/>
            <a:ext cx="8740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" y="1343609"/>
            <a:ext cx="3408400" cy="47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000" cy="3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3"/>
          </p:nvPr>
        </p:nvSpPr>
        <p:spPr>
          <a:xfrm>
            <a:off x="3599147" y="1528235"/>
            <a:ext cx="8002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0" y="1343609"/>
            <a:ext cx="12192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8" name="Google Shape;98;p20"/>
          <p:cNvSpPr>
            <a:spLocks noGrp="1"/>
          </p:cNvSpPr>
          <p:nvPr>
            <p:ph type="pic" idx="2"/>
          </p:nvPr>
        </p:nvSpPr>
        <p:spPr>
          <a:xfrm>
            <a:off x="2318712" y="1564919"/>
            <a:ext cx="3685200" cy="34152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0"/>
          <p:cNvSpPr>
            <a:spLocks noGrp="1"/>
          </p:cNvSpPr>
          <p:nvPr>
            <p:ph type="pic" idx="3"/>
          </p:nvPr>
        </p:nvSpPr>
        <p:spPr>
          <a:xfrm>
            <a:off x="6206836" y="1564919"/>
            <a:ext cx="3685200" cy="341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2318713" y="4979924"/>
            <a:ext cx="3684800" cy="8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4"/>
          </p:nvPr>
        </p:nvSpPr>
        <p:spPr>
          <a:xfrm>
            <a:off x="6207223" y="4979924"/>
            <a:ext cx="3684800" cy="8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8071103" y="1341121"/>
            <a:ext cx="4133200" cy="47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7586000" cy="4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1" y="1343609"/>
            <a:ext cx="8006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5" name="Google Shape;105;p21"/>
          <p:cNvSpPr>
            <a:spLocks noGrp="1"/>
          </p:cNvSpPr>
          <p:nvPr>
            <p:ph type="pic" idx="2"/>
          </p:nvPr>
        </p:nvSpPr>
        <p:spPr>
          <a:xfrm>
            <a:off x="8064400" y="1343221"/>
            <a:ext cx="4128800" cy="381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8064399" y="5160724"/>
            <a:ext cx="4128000" cy="9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3"/>
          </p:nvPr>
        </p:nvSpPr>
        <p:spPr>
          <a:xfrm>
            <a:off x="484719" y="1706881"/>
            <a:ext cx="7521200" cy="4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 1">
  <p:cSld name="1_Content and Takeaway (left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/>
          <p:nvPr/>
        </p:nvSpPr>
        <p:spPr>
          <a:xfrm>
            <a:off x="3452092" y="1343609"/>
            <a:ext cx="8740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"/>
              <a:buFont typeface="Arial"/>
              <a:buNone/>
            </a:pPr>
            <a:endParaRPr sz="695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1" y="1343609"/>
            <a:ext cx="3408400" cy="47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93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6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000" cy="3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marR="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484784" y="304653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3"/>
          </p:nvPr>
        </p:nvSpPr>
        <p:spPr>
          <a:xfrm>
            <a:off x="3599147" y="1528235"/>
            <a:ext cx="8002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Takeaway (right)">
  <p:cSld name="1_Content and Takeaway (right)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1" y="1343609"/>
            <a:ext cx="8071200" cy="4732000"/>
          </a:xfrm>
          <a:prstGeom prst="rect">
            <a:avLst/>
          </a:prstGeom>
          <a:solidFill>
            <a:srgbClr val="C6F4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8071103" y="1341121"/>
            <a:ext cx="4133200" cy="47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–"/>
              <a:defRPr/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7586000" cy="4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1_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>
            <a:off x="0" y="1343609"/>
            <a:ext cx="12192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"/>
              <a:buFont typeface="Arial"/>
              <a:buNone/>
            </a:pPr>
            <a:endParaRPr sz="695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484717" y="1706881"/>
            <a:ext cx="112224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marR="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84717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Subtitle and Content">
  <p:cSld name="1_Two Subtitle and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>
            <a:off x="0" y="1343609"/>
            <a:ext cx="12192000" cy="4735600"/>
          </a:xfrm>
          <a:prstGeom prst="rect">
            <a:avLst/>
          </a:prstGeom>
          <a:solidFill>
            <a:srgbClr val="C6F4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484717" y="2072643"/>
            <a:ext cx="5510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–"/>
              <a:defRPr/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484719" y="586888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3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3"/>
          </p:nvPr>
        </p:nvSpPr>
        <p:spPr>
          <a:xfrm>
            <a:off x="6196499" y="2072643"/>
            <a:ext cx="5510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–"/>
              <a:defRPr/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3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41" name="Google Shape;141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0" name="Google Shape;150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_3">
  <p:cSld name="Section Slide_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62003" y="2396404"/>
            <a:ext cx="99220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8071103" y="1341121"/>
            <a:ext cx="4133200" cy="47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7586000" cy="4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_3">
  <p:cSld name="Section Slide_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762003" y="2396404"/>
            <a:ext cx="99220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>
            <a:spLocks noGrp="1"/>
          </p:cNvSpPr>
          <p:nvPr>
            <p:ph type="pic" idx="2"/>
          </p:nvPr>
        </p:nvSpPr>
        <p:spPr>
          <a:xfrm>
            <a:off x="4161392" y="1343607"/>
            <a:ext cx="38792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5"/>
          <p:cNvSpPr>
            <a:spLocks noGrp="1"/>
          </p:cNvSpPr>
          <p:nvPr>
            <p:ph type="pic" idx="3"/>
          </p:nvPr>
        </p:nvSpPr>
        <p:spPr>
          <a:xfrm>
            <a:off x="8088339" y="1343607"/>
            <a:ext cx="41008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5"/>
          <p:cNvSpPr>
            <a:spLocks noGrp="1"/>
          </p:cNvSpPr>
          <p:nvPr>
            <p:ph type="pic" idx="4"/>
          </p:nvPr>
        </p:nvSpPr>
        <p:spPr>
          <a:xfrm>
            <a:off x="1" y="1343607"/>
            <a:ext cx="41008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484719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>
            <a:spLocks noGrp="1"/>
          </p:cNvSpPr>
          <p:nvPr>
            <p:ph type="pic" idx="2"/>
          </p:nvPr>
        </p:nvSpPr>
        <p:spPr>
          <a:xfrm>
            <a:off x="1" y="1343609"/>
            <a:ext cx="40456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6"/>
          <p:cNvSpPr>
            <a:spLocks noGrp="1"/>
          </p:cNvSpPr>
          <p:nvPr>
            <p:ph type="pic" idx="3"/>
          </p:nvPr>
        </p:nvSpPr>
        <p:spPr>
          <a:xfrm>
            <a:off x="8146475" y="1343609"/>
            <a:ext cx="40456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6"/>
          <p:cNvSpPr txBox="1">
            <a:spLocks noGrp="1"/>
          </p:cNvSpPr>
          <p:nvPr>
            <p:ph type="body" idx="1"/>
          </p:nvPr>
        </p:nvSpPr>
        <p:spPr>
          <a:xfrm>
            <a:off x="4084320" y="1341121"/>
            <a:ext cx="4023200" cy="47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>
            <a:spLocks noGrp="1"/>
          </p:cNvSpPr>
          <p:nvPr>
            <p:ph type="pic" idx="2"/>
          </p:nvPr>
        </p:nvSpPr>
        <p:spPr>
          <a:xfrm>
            <a:off x="6151420" y="1343609"/>
            <a:ext cx="2992400" cy="47368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7"/>
          <p:cNvSpPr>
            <a:spLocks noGrp="1"/>
          </p:cNvSpPr>
          <p:nvPr>
            <p:ph type="pic" idx="3"/>
          </p:nvPr>
        </p:nvSpPr>
        <p:spPr>
          <a:xfrm>
            <a:off x="1" y="3777425"/>
            <a:ext cx="3020400" cy="23032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7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2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37"/>
          <p:cNvSpPr>
            <a:spLocks noGrp="1"/>
          </p:cNvSpPr>
          <p:nvPr>
            <p:ph type="pic" idx="5"/>
          </p:nvPr>
        </p:nvSpPr>
        <p:spPr>
          <a:xfrm>
            <a:off x="9188724" y="3777425"/>
            <a:ext cx="2992400" cy="23016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7"/>
          <p:cNvSpPr>
            <a:spLocks noGrp="1"/>
          </p:cNvSpPr>
          <p:nvPr>
            <p:ph type="pic" idx="6"/>
          </p:nvPr>
        </p:nvSpPr>
        <p:spPr>
          <a:xfrm>
            <a:off x="9186295" y="1343609"/>
            <a:ext cx="2992400" cy="23792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7"/>
          <p:cNvSpPr>
            <a:spLocks noGrp="1"/>
          </p:cNvSpPr>
          <p:nvPr>
            <p:ph type="pic" idx="7"/>
          </p:nvPr>
        </p:nvSpPr>
        <p:spPr>
          <a:xfrm>
            <a:off x="3075709" y="3777425"/>
            <a:ext cx="3020400" cy="23016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/>
          <p:nvPr/>
        </p:nvSpPr>
        <p:spPr>
          <a:xfrm>
            <a:off x="4186697" y="1343609"/>
            <a:ext cx="80052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9" name="Google Shape;189;p39"/>
          <p:cNvSpPr>
            <a:spLocks noGrp="1"/>
          </p:cNvSpPr>
          <p:nvPr>
            <p:ph type="pic" idx="2"/>
          </p:nvPr>
        </p:nvSpPr>
        <p:spPr>
          <a:xfrm>
            <a:off x="-412" y="1343221"/>
            <a:ext cx="4128800" cy="38216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9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3"/>
          </p:nvPr>
        </p:nvSpPr>
        <p:spPr>
          <a:xfrm>
            <a:off x="4300603" y="1706881"/>
            <a:ext cx="7406800" cy="4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484719" y="2072641"/>
            <a:ext cx="11222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5" name="Google Shape;195;p40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2"/>
          </p:nvPr>
        </p:nvSpPr>
        <p:spPr>
          <a:xfrm>
            <a:off x="484719" y="1528235"/>
            <a:ext cx="11222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023160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/>
          <p:nvPr/>
        </p:nvSpPr>
        <p:spPr>
          <a:xfrm>
            <a:off x="1" y="6071302"/>
            <a:ext cx="10489796" cy="818353"/>
          </a:xfrm>
          <a:custGeom>
            <a:avLst/>
            <a:gdLst/>
            <a:ahLst/>
            <a:cxnLst/>
            <a:rect l="l" t="t" r="r" b="b"/>
            <a:pathLst>
              <a:path w="11159358" h="5579679" extrusionOk="0">
                <a:moveTo>
                  <a:pt x="0" y="0"/>
                </a:moveTo>
                <a:lnTo>
                  <a:pt x="11159358" y="0"/>
                </a:lnTo>
                <a:lnTo>
                  <a:pt x="11159358" y="5579679"/>
                </a:lnTo>
                <a:lnTo>
                  <a:pt x="0" y="5579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35828" t="-18744" r="33929" b="-618663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 rotWithShape="1">
          <a:blip r:embed="rId3">
            <a:alphaModFix/>
          </a:blip>
          <a:srcRect t="13535" b="13535"/>
          <a:stretch/>
        </p:blipFill>
        <p:spPr>
          <a:xfrm>
            <a:off x="6902450" y="-48219"/>
            <a:ext cx="5289551" cy="693438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1"/>
          <p:cNvSpPr/>
          <p:nvPr/>
        </p:nvSpPr>
        <p:spPr>
          <a:xfrm>
            <a:off x="138694" y="195845"/>
            <a:ext cx="979913" cy="979913"/>
          </a:xfrm>
          <a:custGeom>
            <a:avLst/>
            <a:gdLst/>
            <a:ahLst/>
            <a:cxnLst/>
            <a:rect l="l" t="t" r="r" b="b"/>
            <a:pathLst>
              <a:path w="1469870" h="1469870" extrusionOk="0">
                <a:moveTo>
                  <a:pt x="0" y="0"/>
                </a:moveTo>
                <a:lnTo>
                  <a:pt x="1469870" y="0"/>
                </a:lnTo>
                <a:lnTo>
                  <a:pt x="1469870" y="1469870"/>
                </a:lnTo>
                <a:lnTo>
                  <a:pt x="0" y="1469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1" name="Google Shape;201;p41"/>
          <p:cNvGrpSpPr/>
          <p:nvPr/>
        </p:nvGrpSpPr>
        <p:grpSpPr>
          <a:xfrm>
            <a:off x="6414699" y="-20510"/>
            <a:ext cx="487741" cy="1852183"/>
            <a:chOff x="0" y="-19050"/>
            <a:chExt cx="192692" cy="731741"/>
          </a:xfrm>
        </p:grpSpPr>
        <p:sp>
          <p:nvSpPr>
            <p:cNvPr id="202" name="Google Shape;202;p41"/>
            <p:cNvSpPr/>
            <p:nvPr/>
          </p:nvSpPr>
          <p:spPr>
            <a:xfrm>
              <a:off x="0" y="0"/>
              <a:ext cx="192692" cy="712691"/>
            </a:xfrm>
            <a:custGeom>
              <a:avLst/>
              <a:gdLst/>
              <a:ahLst/>
              <a:cxnLst/>
              <a:rect l="l" t="t" r="r" b="b"/>
              <a:pathLst>
                <a:path w="192692" h="712691" extrusionOk="0">
                  <a:moveTo>
                    <a:pt x="0" y="0"/>
                  </a:moveTo>
                  <a:lnTo>
                    <a:pt x="192692" y="0"/>
                  </a:lnTo>
                  <a:lnTo>
                    <a:pt x="192692" y="712691"/>
                  </a:lnTo>
                  <a:lnTo>
                    <a:pt x="0" y="712691"/>
                  </a:lnTo>
                  <a:close/>
                </a:path>
              </a:pathLst>
            </a:custGeom>
            <a:solidFill>
              <a:srgbClr val="7EE1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3" name="Google Shape;203;p41"/>
            <p:cNvSpPr txBox="1"/>
            <p:nvPr/>
          </p:nvSpPr>
          <p:spPr>
            <a:xfrm>
              <a:off x="0" y="-19050"/>
              <a:ext cx="192600" cy="731700"/>
            </a:xfrm>
            <a:prstGeom prst="rect">
              <a:avLst/>
            </a:prstGeom>
            <a:solidFill>
              <a:srgbClr val="7EE1DD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54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04" name="Google Shape;204;p41"/>
          <p:cNvSpPr/>
          <p:nvPr/>
        </p:nvSpPr>
        <p:spPr>
          <a:xfrm>
            <a:off x="1004499" y="1134452"/>
            <a:ext cx="3161200" cy="82800"/>
          </a:xfrm>
          <a:prstGeom prst="rect">
            <a:avLst/>
          </a:prstGeom>
          <a:solidFill>
            <a:srgbClr val="FF6720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5" name="Google Shape;205;p41"/>
          <p:cNvSpPr/>
          <p:nvPr/>
        </p:nvSpPr>
        <p:spPr>
          <a:xfrm>
            <a:off x="1004499" y="4680977"/>
            <a:ext cx="5410400" cy="81200"/>
          </a:xfrm>
          <a:prstGeom prst="rect">
            <a:avLst/>
          </a:prstGeom>
          <a:solidFill>
            <a:srgbClr val="0063C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6" name="Google Shape;206;p41"/>
          <p:cNvSpPr txBox="1"/>
          <p:nvPr/>
        </p:nvSpPr>
        <p:spPr>
          <a:xfrm>
            <a:off x="1004499" y="1203647"/>
            <a:ext cx="6096000" cy="3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AMGEN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BIOTECH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 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(CALIBRI 45 BOLD)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Google Shape;207;p41"/>
          <p:cNvSpPr txBox="1"/>
          <p:nvPr/>
        </p:nvSpPr>
        <p:spPr>
          <a:xfrm>
            <a:off x="1004499" y="4915623"/>
            <a:ext cx="5410400" cy="9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SPEAKER NAME </a:t>
            </a:r>
            <a:r>
              <a:rPr lang="en-US" sz="1867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(CALIBRI 24 PT BOLD)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SPEAKER TITLE </a:t>
            </a:r>
            <a:r>
              <a:rPr lang="en-US" sz="1867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(CALIBRI 20 PT REGULAR)</a:t>
            </a:r>
            <a:endParaRPr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>
            <a:spLocks noGrp="1"/>
          </p:cNvSpPr>
          <p:nvPr>
            <p:ph type="pic" idx="2"/>
          </p:nvPr>
        </p:nvSpPr>
        <p:spPr>
          <a:xfrm>
            <a:off x="4161392" y="1343607"/>
            <a:ext cx="38792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5"/>
          <p:cNvSpPr>
            <a:spLocks noGrp="1"/>
          </p:cNvSpPr>
          <p:nvPr>
            <p:ph type="pic" idx="3"/>
          </p:nvPr>
        </p:nvSpPr>
        <p:spPr>
          <a:xfrm>
            <a:off x="8088339" y="1343607"/>
            <a:ext cx="41008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5"/>
          <p:cNvSpPr>
            <a:spLocks noGrp="1"/>
          </p:cNvSpPr>
          <p:nvPr>
            <p:ph type="pic" idx="4"/>
          </p:nvPr>
        </p:nvSpPr>
        <p:spPr>
          <a:xfrm>
            <a:off x="1" y="1343607"/>
            <a:ext cx="41008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84719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body" idx="1"/>
          </p:nvPr>
        </p:nvSpPr>
        <p:spPr>
          <a:xfrm>
            <a:off x="484717" y="1706881"/>
            <a:ext cx="112224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2" name="Google Shape;212;p43"/>
          <p:cNvSpPr txBox="1">
            <a:spLocks noGrp="1"/>
          </p:cNvSpPr>
          <p:nvPr>
            <p:ph type="title"/>
          </p:nvPr>
        </p:nvSpPr>
        <p:spPr>
          <a:xfrm>
            <a:off x="484717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body" idx="1"/>
          </p:nvPr>
        </p:nvSpPr>
        <p:spPr>
          <a:xfrm>
            <a:off x="484717" y="1706881"/>
            <a:ext cx="55096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5" name="Google Shape;215;p44"/>
          <p:cNvSpPr txBox="1">
            <a:spLocks noGrp="1"/>
          </p:cNvSpPr>
          <p:nvPr>
            <p:ph type="title"/>
          </p:nvPr>
        </p:nvSpPr>
        <p:spPr>
          <a:xfrm>
            <a:off x="484717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4"/>
          <p:cNvSpPr txBox="1">
            <a:spLocks noGrp="1"/>
          </p:cNvSpPr>
          <p:nvPr>
            <p:ph type="body" idx="2"/>
          </p:nvPr>
        </p:nvSpPr>
        <p:spPr>
          <a:xfrm>
            <a:off x="6197412" y="1706881"/>
            <a:ext cx="55096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body" idx="1"/>
          </p:nvPr>
        </p:nvSpPr>
        <p:spPr>
          <a:xfrm>
            <a:off x="484717" y="2072641"/>
            <a:ext cx="5510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9" name="Google Shape;219;p45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3"/>
          </p:nvPr>
        </p:nvSpPr>
        <p:spPr>
          <a:xfrm>
            <a:off x="6196499" y="2072641"/>
            <a:ext cx="5510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2" name="Google Shape;222;p45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>
            <a:spLocks noGrp="1"/>
          </p:cNvSpPr>
          <p:nvPr>
            <p:ph type="pic" idx="2"/>
          </p:nvPr>
        </p:nvSpPr>
        <p:spPr>
          <a:xfrm>
            <a:off x="1" y="1343609"/>
            <a:ext cx="80356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8093323" y="1344085"/>
            <a:ext cx="4098800" cy="473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667">
                <a:solidFill>
                  <a:schemeClr val="lt1"/>
                </a:solidFill>
              </a:defRPr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2400">
                <a:solidFill>
                  <a:schemeClr val="lt1"/>
                </a:solidFill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2133">
                <a:solidFill>
                  <a:schemeClr val="lt1"/>
                </a:solidFill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867">
                <a:solidFill>
                  <a:schemeClr val="lt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6" name="Google Shape;226;p46"/>
          <p:cNvSpPr txBox="1">
            <a:spLocks noGrp="1"/>
          </p:cNvSpPr>
          <p:nvPr>
            <p:ph type="title"/>
          </p:nvPr>
        </p:nvSpPr>
        <p:spPr>
          <a:xfrm>
            <a:off x="484719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>
            <a:spLocks noGrp="1"/>
          </p:cNvSpPr>
          <p:nvPr>
            <p:ph type="body" idx="1"/>
          </p:nvPr>
        </p:nvSpPr>
        <p:spPr>
          <a:xfrm>
            <a:off x="0" y="5210827"/>
            <a:ext cx="12192000" cy="86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11222400" cy="3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0" name="Google Shape;230;p47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/>
          <p:nvPr/>
        </p:nvSpPr>
        <p:spPr>
          <a:xfrm>
            <a:off x="0" y="1343607"/>
            <a:ext cx="12192000" cy="38088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xfrm>
            <a:off x="0" y="5210827"/>
            <a:ext cx="12192000" cy="86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4" name="Google Shape;234;p48"/>
          <p:cNvSpPr txBox="1">
            <a:spLocks noGrp="1"/>
          </p:cNvSpPr>
          <p:nvPr>
            <p:ph type="body" idx="2"/>
          </p:nvPr>
        </p:nvSpPr>
        <p:spPr>
          <a:xfrm>
            <a:off x="484719" y="2072641"/>
            <a:ext cx="112224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5" name="Google Shape;235;p48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8"/>
          <p:cNvSpPr txBox="1">
            <a:spLocks noGrp="1"/>
          </p:cNvSpPr>
          <p:nvPr>
            <p:ph type="body" idx="3"/>
          </p:nvPr>
        </p:nvSpPr>
        <p:spPr>
          <a:xfrm>
            <a:off x="484719" y="1528235"/>
            <a:ext cx="109792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/>
          <p:nvPr/>
        </p:nvSpPr>
        <p:spPr>
          <a:xfrm>
            <a:off x="3452092" y="1343609"/>
            <a:ext cx="8740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9" name="Google Shape;239;p49"/>
          <p:cNvSpPr txBox="1">
            <a:spLocks noGrp="1"/>
          </p:cNvSpPr>
          <p:nvPr>
            <p:ph type="body" idx="1"/>
          </p:nvPr>
        </p:nvSpPr>
        <p:spPr>
          <a:xfrm>
            <a:off x="1" y="1343609"/>
            <a:ext cx="3408400" cy="47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0" name="Google Shape;240;p49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000" cy="3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1" name="Google Shape;241;p49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body" idx="3"/>
          </p:nvPr>
        </p:nvSpPr>
        <p:spPr>
          <a:xfrm>
            <a:off x="3599147" y="1528235"/>
            <a:ext cx="8002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/>
          <p:cNvSpPr/>
          <p:nvPr/>
        </p:nvSpPr>
        <p:spPr>
          <a:xfrm>
            <a:off x="0" y="1343609"/>
            <a:ext cx="12192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5" name="Google Shape;245;p50"/>
          <p:cNvSpPr>
            <a:spLocks noGrp="1"/>
          </p:cNvSpPr>
          <p:nvPr>
            <p:ph type="pic" idx="2"/>
          </p:nvPr>
        </p:nvSpPr>
        <p:spPr>
          <a:xfrm>
            <a:off x="2318712" y="1564919"/>
            <a:ext cx="3685200" cy="34152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50"/>
          <p:cNvSpPr>
            <a:spLocks noGrp="1"/>
          </p:cNvSpPr>
          <p:nvPr>
            <p:ph type="pic" idx="3"/>
          </p:nvPr>
        </p:nvSpPr>
        <p:spPr>
          <a:xfrm>
            <a:off x="6206836" y="1564919"/>
            <a:ext cx="3685200" cy="34152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50"/>
          <p:cNvSpPr txBox="1">
            <a:spLocks noGrp="1"/>
          </p:cNvSpPr>
          <p:nvPr>
            <p:ph type="body" idx="1"/>
          </p:nvPr>
        </p:nvSpPr>
        <p:spPr>
          <a:xfrm>
            <a:off x="2318713" y="4979924"/>
            <a:ext cx="3684800" cy="8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4"/>
          </p:nvPr>
        </p:nvSpPr>
        <p:spPr>
          <a:xfrm>
            <a:off x="6207223" y="4979924"/>
            <a:ext cx="3684800" cy="8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9" name="Google Shape;249;p50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1"/>
          <p:cNvSpPr/>
          <p:nvPr/>
        </p:nvSpPr>
        <p:spPr>
          <a:xfrm>
            <a:off x="1" y="1343609"/>
            <a:ext cx="8006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2" name="Google Shape;252;p51"/>
          <p:cNvSpPr>
            <a:spLocks noGrp="1"/>
          </p:cNvSpPr>
          <p:nvPr>
            <p:ph type="pic" idx="2"/>
          </p:nvPr>
        </p:nvSpPr>
        <p:spPr>
          <a:xfrm>
            <a:off x="8064400" y="1343221"/>
            <a:ext cx="4128800" cy="38176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8064399" y="5160724"/>
            <a:ext cx="4128000" cy="9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3"/>
          </p:nvPr>
        </p:nvSpPr>
        <p:spPr>
          <a:xfrm>
            <a:off x="484719" y="1706881"/>
            <a:ext cx="7521200" cy="4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5" name="Google Shape;255;p51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>
            <a:spLocks noGrp="1"/>
          </p:cNvSpPr>
          <p:nvPr>
            <p:ph type="pic" idx="2"/>
          </p:nvPr>
        </p:nvSpPr>
        <p:spPr>
          <a:xfrm>
            <a:off x="1" y="1343609"/>
            <a:ext cx="40456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6"/>
          <p:cNvSpPr>
            <a:spLocks noGrp="1"/>
          </p:cNvSpPr>
          <p:nvPr>
            <p:ph type="pic" idx="3"/>
          </p:nvPr>
        </p:nvSpPr>
        <p:spPr>
          <a:xfrm>
            <a:off x="8146475" y="1343609"/>
            <a:ext cx="40456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084320" y="1341121"/>
            <a:ext cx="4023200" cy="47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0" name="Google Shape;260;p5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1" name="Google Shape;261;p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 1">
  <p:cSld name="1_Content and Takeaway (left)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4"/>
          <p:cNvSpPr/>
          <p:nvPr/>
        </p:nvSpPr>
        <p:spPr>
          <a:xfrm>
            <a:off x="3452092" y="1343609"/>
            <a:ext cx="8740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"/>
              <a:buFont typeface="Arial"/>
              <a:buNone/>
            </a:pPr>
            <a:endParaRPr sz="695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4" name="Google Shape;264;p54"/>
          <p:cNvSpPr txBox="1">
            <a:spLocks noGrp="1"/>
          </p:cNvSpPr>
          <p:nvPr>
            <p:ph type="body" idx="1"/>
          </p:nvPr>
        </p:nvSpPr>
        <p:spPr>
          <a:xfrm>
            <a:off x="1" y="1343609"/>
            <a:ext cx="3408400" cy="47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93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6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54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000" cy="3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marR="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3"/>
          </p:nvPr>
        </p:nvSpPr>
        <p:spPr>
          <a:xfrm>
            <a:off x="3599147" y="1528235"/>
            <a:ext cx="8002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Takeaway (right)">
  <p:cSld name="1_Content and Takeaway (right)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5"/>
          <p:cNvSpPr/>
          <p:nvPr/>
        </p:nvSpPr>
        <p:spPr>
          <a:xfrm>
            <a:off x="1" y="1343609"/>
            <a:ext cx="8071200" cy="4732000"/>
          </a:xfrm>
          <a:prstGeom prst="rect">
            <a:avLst/>
          </a:prstGeom>
          <a:solidFill>
            <a:srgbClr val="C6F4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0" name="Google Shape;270;p55"/>
          <p:cNvSpPr txBox="1">
            <a:spLocks noGrp="1"/>
          </p:cNvSpPr>
          <p:nvPr>
            <p:ph type="body" idx="1"/>
          </p:nvPr>
        </p:nvSpPr>
        <p:spPr>
          <a:xfrm>
            <a:off x="8071103" y="1341121"/>
            <a:ext cx="4133200" cy="47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–"/>
              <a:defRPr/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271" name="Google Shape;271;p55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7586000" cy="4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1_Conte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6"/>
          <p:cNvSpPr/>
          <p:nvPr/>
        </p:nvSpPr>
        <p:spPr>
          <a:xfrm>
            <a:off x="0" y="1343609"/>
            <a:ext cx="121920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"/>
              <a:buFont typeface="Arial"/>
              <a:buNone/>
            </a:pPr>
            <a:endParaRPr sz="695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5" name="Google Shape;275;p56"/>
          <p:cNvSpPr txBox="1">
            <a:spLocks noGrp="1"/>
          </p:cNvSpPr>
          <p:nvPr>
            <p:ph type="body" idx="1"/>
          </p:nvPr>
        </p:nvSpPr>
        <p:spPr>
          <a:xfrm>
            <a:off x="484717" y="1706881"/>
            <a:ext cx="112224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marR="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6" name="Google Shape;276;p56"/>
          <p:cNvSpPr txBox="1">
            <a:spLocks noGrp="1"/>
          </p:cNvSpPr>
          <p:nvPr>
            <p:ph type="title"/>
          </p:nvPr>
        </p:nvSpPr>
        <p:spPr>
          <a:xfrm>
            <a:off x="484717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Subtitle and Content">
  <p:cSld name="1_Two Subtitle and Conte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7"/>
          <p:cNvSpPr/>
          <p:nvPr/>
        </p:nvSpPr>
        <p:spPr>
          <a:xfrm>
            <a:off x="0" y="1343609"/>
            <a:ext cx="12192000" cy="4735600"/>
          </a:xfrm>
          <a:prstGeom prst="rect">
            <a:avLst/>
          </a:prstGeom>
          <a:solidFill>
            <a:srgbClr val="C6F4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9" name="Google Shape;279;p57"/>
          <p:cNvSpPr txBox="1">
            <a:spLocks noGrp="1"/>
          </p:cNvSpPr>
          <p:nvPr>
            <p:ph type="body" idx="1"/>
          </p:nvPr>
        </p:nvSpPr>
        <p:spPr>
          <a:xfrm>
            <a:off x="484717" y="2072643"/>
            <a:ext cx="5510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–"/>
              <a:defRPr/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280" name="Google Shape;280;p57"/>
          <p:cNvSpPr txBox="1">
            <a:spLocks noGrp="1"/>
          </p:cNvSpPr>
          <p:nvPr>
            <p:ph type="title"/>
          </p:nvPr>
        </p:nvSpPr>
        <p:spPr>
          <a:xfrm>
            <a:off x="484719" y="586888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7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3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282" name="Google Shape;282;p57"/>
          <p:cNvSpPr txBox="1">
            <a:spLocks noGrp="1"/>
          </p:cNvSpPr>
          <p:nvPr>
            <p:ph type="body" idx="3"/>
          </p:nvPr>
        </p:nvSpPr>
        <p:spPr>
          <a:xfrm>
            <a:off x="6196499" y="2072643"/>
            <a:ext cx="5510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242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–"/>
              <a:defRPr/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  <p:sp>
        <p:nvSpPr>
          <p:cNvPr id="283" name="Google Shape;283;p57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3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293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None/>
              <a:defRPr/>
            </a:lvl6pPr>
            <a:lvl7pPr marL="4267093" lvl="6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7pPr>
            <a:lvl8pPr marL="4876678" lvl="7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8pPr>
            <a:lvl9pPr marL="5486263" lvl="8" indent="-352458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8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 dirty="0"/>
          </a:p>
        </p:txBody>
      </p:sp>
      <p:sp>
        <p:nvSpPr>
          <p:cNvPr id="287" name="Google Shape;287;p5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88" name="Google Shape;288;p5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89" name="Google Shape;289;p5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>
            <a:spLocks noGrp="1"/>
          </p:cNvSpPr>
          <p:nvPr>
            <p:ph type="pic" idx="2"/>
          </p:nvPr>
        </p:nvSpPr>
        <p:spPr>
          <a:xfrm>
            <a:off x="6151420" y="1343609"/>
            <a:ext cx="2992400" cy="47368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7"/>
          <p:cNvSpPr>
            <a:spLocks noGrp="1"/>
          </p:cNvSpPr>
          <p:nvPr>
            <p:ph type="pic" idx="3"/>
          </p:nvPr>
        </p:nvSpPr>
        <p:spPr>
          <a:xfrm>
            <a:off x="1" y="3777425"/>
            <a:ext cx="3020400" cy="23032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2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7"/>
          <p:cNvSpPr>
            <a:spLocks noGrp="1"/>
          </p:cNvSpPr>
          <p:nvPr>
            <p:ph type="pic" idx="5"/>
          </p:nvPr>
        </p:nvSpPr>
        <p:spPr>
          <a:xfrm>
            <a:off x="9188724" y="3777425"/>
            <a:ext cx="2992400" cy="23016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7"/>
          <p:cNvSpPr>
            <a:spLocks noGrp="1"/>
          </p:cNvSpPr>
          <p:nvPr>
            <p:ph type="pic" idx="6"/>
          </p:nvPr>
        </p:nvSpPr>
        <p:spPr>
          <a:xfrm>
            <a:off x="9186295" y="1343609"/>
            <a:ext cx="2992400" cy="23792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7"/>
          <p:cNvSpPr>
            <a:spLocks noGrp="1"/>
          </p:cNvSpPr>
          <p:nvPr>
            <p:ph type="pic" idx="7"/>
          </p:nvPr>
        </p:nvSpPr>
        <p:spPr>
          <a:xfrm>
            <a:off x="3075709" y="3777425"/>
            <a:ext cx="3020400" cy="23016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6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186697" y="1343609"/>
            <a:ext cx="8005200" cy="47356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2" name="Google Shape;42;p9"/>
          <p:cNvSpPr>
            <a:spLocks noGrp="1"/>
          </p:cNvSpPr>
          <p:nvPr>
            <p:ph type="pic" idx="2"/>
          </p:nvPr>
        </p:nvSpPr>
        <p:spPr>
          <a:xfrm>
            <a:off x="-412" y="1343221"/>
            <a:ext cx="4128800" cy="38216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300603" y="1706881"/>
            <a:ext cx="7406800" cy="4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484719" y="2072641"/>
            <a:ext cx="11222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84719" y="1528235"/>
            <a:ext cx="11222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C4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/>
          <p:nvPr/>
        </p:nvSpPr>
        <p:spPr>
          <a:xfrm>
            <a:off x="0" y="6105137"/>
            <a:ext cx="12192000" cy="7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5541264" y="6254144"/>
            <a:ext cx="110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 b="1" dirty="0">
                <a:solidFill>
                  <a:srgbClr val="716F7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fld id="{00000000-1234-1234-1234-123412341234}" type="slidenum">
              <a:rPr lang="en-US" sz="933" b="1" i="0" u="none" strike="noStrike" cap="none">
                <a:solidFill>
                  <a:srgbClr val="716F7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33" b="1" i="0" u="none" strike="noStrike" cap="none" dirty="0">
              <a:solidFill>
                <a:srgbClr val="716F7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84717" y="1706881"/>
            <a:ext cx="112224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31">
            <a:alphaModFix/>
          </a:blip>
          <a:srcRect/>
          <a:stretch/>
        </p:blipFill>
        <p:spPr>
          <a:xfrm>
            <a:off x="9513455" y="6288628"/>
            <a:ext cx="2462684" cy="4125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C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/>
          <p:nvPr/>
        </p:nvSpPr>
        <p:spPr>
          <a:xfrm>
            <a:off x="0" y="6105137"/>
            <a:ext cx="12192000" cy="7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5" name="Google Shape;155;p31"/>
          <p:cNvSpPr/>
          <p:nvPr/>
        </p:nvSpPr>
        <p:spPr>
          <a:xfrm>
            <a:off x="5541264" y="6254144"/>
            <a:ext cx="110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33" b="1" i="0" u="none" strike="noStrike" cap="none">
                <a:solidFill>
                  <a:srgbClr val="716F7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33" b="1" i="0" u="none" strike="noStrike" cap="none" dirty="0">
              <a:solidFill>
                <a:srgbClr val="716F7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484717" y="1706881"/>
            <a:ext cx="11222400" cy="4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435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435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435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484717" y="586887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29">
            <a:alphaModFix/>
          </a:blip>
          <a:srcRect/>
          <a:stretch/>
        </p:blipFill>
        <p:spPr>
          <a:xfrm>
            <a:off x="9513455" y="6288628"/>
            <a:ext cx="2462684" cy="4125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hyperlink" Target="http://drive.google.com/file/d/1DrXE7Av3bmG9MTJI-nvuKJOv6wIHxpM8/vie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" Target="slide14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uOcpsXMJcJ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youtube.com/watch?v=wNROIYJO_Jc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drive.google.com/file/d/1MwwCD0RjyV_bCHau4ZunA7ibxy2YUbLe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9"/>
          <p:cNvSpPr txBox="1">
            <a:spLocks noGrp="1"/>
          </p:cNvSpPr>
          <p:nvPr>
            <p:ph type="title" idx="4294967295"/>
          </p:nvPr>
        </p:nvSpPr>
        <p:spPr>
          <a:xfrm>
            <a:off x="484716" y="544447"/>
            <a:ext cx="11222567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50" b="1" dirty="0">
                <a:solidFill>
                  <a:schemeClr val="lt1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Exploring Precision Medicine</a:t>
            </a:r>
          </a:p>
        </p:txBody>
      </p:sp>
      <p:sp>
        <p:nvSpPr>
          <p:cNvPr id="296" name="Google Shape;296;p59"/>
          <p:cNvSpPr txBox="1">
            <a:spLocks noGrp="1"/>
          </p:cNvSpPr>
          <p:nvPr>
            <p:ph type="body" idx="4294967295"/>
          </p:nvPr>
        </p:nvSpPr>
        <p:spPr>
          <a:xfrm>
            <a:off x="406401" y="1465888"/>
            <a:ext cx="11222567" cy="41529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 rtl="0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ts val="1980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1: What’s the Right Medicine?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80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2: Is My Sense of Taste Controlled by my Genes?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SzPts val="1980"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3: Exploring Our DNA</a:t>
            </a:r>
            <a:endParaRPr sz="2800" b="1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80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4: How Is DNA Sequenced, and What Can We Learn?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80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5: Restriction Enzyme Digestion of TAS2R38 PCR Products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80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6: Gel Electrophoresis and Genotyping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80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7: SNPs and Drug Metabolism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8"/>
          <p:cNvSpPr/>
          <p:nvPr/>
        </p:nvSpPr>
        <p:spPr>
          <a:xfrm>
            <a:off x="0" y="0"/>
            <a:ext cx="12192000" cy="1243200"/>
          </a:xfrm>
          <a:prstGeom prst="rect">
            <a:avLst/>
          </a:prstGeom>
          <a:solidFill>
            <a:srgbClr val="0062C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4" name="Google Shape;364;p68"/>
          <p:cNvSpPr txBox="1">
            <a:spLocks noGrp="1"/>
          </p:cNvSpPr>
          <p:nvPr>
            <p:ph type="title" idx="4294967295"/>
          </p:nvPr>
        </p:nvSpPr>
        <p:spPr>
          <a:xfrm>
            <a:off x="321275" y="306610"/>
            <a:ext cx="11223625" cy="6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Collecting and Extracting DNA (Figure 3.2, Steps 1–6)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65" name="Google Shape;365;p68"/>
          <p:cNvPicPr preferRelativeResize="0"/>
          <p:nvPr/>
        </p:nvPicPr>
        <p:blipFill>
          <a:blip r:embed="rId3">
            <a:alphaModFix/>
          </a:blip>
          <a:srcRect t="1619" b="59455"/>
          <a:stretch>
            <a:fillRect/>
          </a:stretch>
        </p:blipFill>
        <p:spPr>
          <a:xfrm>
            <a:off x="1444501" y="1336934"/>
            <a:ext cx="9303001" cy="4688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9"/>
          <p:cNvSpPr/>
          <p:nvPr/>
        </p:nvSpPr>
        <p:spPr>
          <a:xfrm>
            <a:off x="0" y="0"/>
            <a:ext cx="12192000" cy="1243200"/>
          </a:xfrm>
          <a:prstGeom prst="rect">
            <a:avLst/>
          </a:prstGeom>
          <a:solidFill>
            <a:srgbClr val="0062C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2" name="Google Shape;372;p69"/>
          <p:cNvSpPr txBox="1">
            <a:spLocks noGrp="1"/>
          </p:cNvSpPr>
          <p:nvPr>
            <p:ph type="title" idx="4294967295"/>
          </p:nvPr>
        </p:nvSpPr>
        <p:spPr>
          <a:xfrm>
            <a:off x="322262" y="372411"/>
            <a:ext cx="11547475" cy="6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Collecting and Extracting DNA (Figure 3.2, Steps 7–13)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73" name="Google Shape;373;p6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rcRect l="1890" t="44072" r="2692" b="22660"/>
          <a:stretch>
            <a:fillRect/>
          </a:stretch>
        </p:blipFill>
        <p:spPr>
          <a:xfrm>
            <a:off x="255495" y="1468536"/>
            <a:ext cx="8686800" cy="392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73;p69">
            <a:extLst>
              <a:ext uri="{FF2B5EF4-FFF2-40B4-BE49-F238E27FC236}">
                <a16:creationId xmlns:a16="http://schemas.microsoft.com/office/drawing/2014/main" id="{B9BEC34B-FA3D-7B38-D38E-9CFA1782668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rcRect l="1972" t="80804" r="68487" b="4273"/>
          <a:stretch>
            <a:fillRect/>
          </a:stretch>
        </p:blipFill>
        <p:spPr>
          <a:xfrm>
            <a:off x="9117105" y="3630706"/>
            <a:ext cx="2689413" cy="175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0"/>
          <p:cNvPicPr preferRelativeResize="0"/>
          <p:nvPr/>
        </p:nvPicPr>
        <p:blipFill rotWithShape="1">
          <a:blip r:embed="rId3">
            <a:alphaModFix/>
          </a:blip>
          <a:srcRect l="17655" t="14587" r="3943" b="7940"/>
          <a:stretch/>
        </p:blipFill>
        <p:spPr>
          <a:xfrm>
            <a:off x="671301" y="1574201"/>
            <a:ext cx="4640836" cy="343953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0"/>
          <p:cNvSpPr txBox="1">
            <a:spLocks noGrp="1"/>
          </p:cNvSpPr>
          <p:nvPr>
            <p:ph type="title" idx="4294967295"/>
          </p:nvPr>
        </p:nvSpPr>
        <p:spPr>
          <a:xfrm>
            <a:off x="484187" y="255713"/>
            <a:ext cx="11223625" cy="1184885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sure to pipette the supernatant without disturbing the Chelex beads at the bottom of the tube!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81" name="Google Shape;381;p70" title="Pipetting off supernatant from a pellet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235" y="1574199"/>
            <a:ext cx="6114727" cy="343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C6A042-03D5-EEEC-F0C7-E6771E0954DC}"/>
              </a:ext>
            </a:extLst>
          </p:cNvPr>
          <p:cNvSpPr/>
          <p:nvPr/>
        </p:nvSpPr>
        <p:spPr>
          <a:xfrm>
            <a:off x="4277456" y="3429000"/>
            <a:ext cx="1006400" cy="132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8080"/>
              </a:highlight>
              <a:latin typeface="Calibri" panose="020F0502020204030204" pitchFamily="34" charset="0"/>
            </a:endParaRPr>
          </a:p>
        </p:txBody>
      </p:sp>
      <p:grpSp>
        <p:nvGrpSpPr>
          <p:cNvPr id="382" name="Google Shape;382;p70"/>
          <p:cNvGrpSpPr/>
          <p:nvPr/>
        </p:nvGrpSpPr>
        <p:grpSpPr>
          <a:xfrm>
            <a:off x="3752872" y="4301900"/>
            <a:ext cx="1456566" cy="451600"/>
            <a:chOff x="2814655" y="3226425"/>
            <a:chExt cx="1092425" cy="338700"/>
          </a:xfrm>
        </p:grpSpPr>
        <p:sp>
          <p:nvSpPr>
            <p:cNvPr id="383" name="Google Shape;383;p70"/>
            <p:cNvSpPr/>
            <p:nvPr/>
          </p:nvSpPr>
          <p:spPr>
            <a:xfrm rot="9827251">
              <a:off x="2814655" y="3302341"/>
              <a:ext cx="388968" cy="1872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4" name="Google Shape;384;p70"/>
            <p:cNvSpPr txBox="1"/>
            <p:nvPr/>
          </p:nvSpPr>
          <p:spPr>
            <a:xfrm>
              <a:off x="3152280" y="3226425"/>
              <a:ext cx="754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Chelex</a:t>
              </a:r>
              <a:endParaRPr sz="13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70"/>
          <p:cNvGrpSpPr/>
          <p:nvPr/>
        </p:nvGrpSpPr>
        <p:grpSpPr>
          <a:xfrm>
            <a:off x="3759998" y="3429000"/>
            <a:ext cx="1634437" cy="862000"/>
            <a:chOff x="2758272" y="2571750"/>
            <a:chExt cx="1225828" cy="646500"/>
          </a:xfrm>
        </p:grpSpPr>
        <p:sp>
          <p:nvSpPr>
            <p:cNvPr id="386" name="Google Shape;386;p70"/>
            <p:cNvSpPr/>
            <p:nvPr/>
          </p:nvSpPr>
          <p:spPr>
            <a:xfrm rot="10263179">
              <a:off x="2758272" y="2800863"/>
              <a:ext cx="383871" cy="1870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7" name="Google Shape;387;p70"/>
            <p:cNvSpPr txBox="1"/>
            <p:nvPr/>
          </p:nvSpPr>
          <p:spPr>
            <a:xfrm>
              <a:off x="3077800" y="2571750"/>
              <a:ext cx="906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Supernatant, containing the DNA</a:t>
              </a:r>
              <a:endParaRPr sz="13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Google Shape;392;p71"/>
          <p:cNvGraphicFramePr/>
          <p:nvPr>
            <p:extLst>
              <p:ext uri="{D42A27DB-BD31-4B8C-83A1-F6EECF244321}">
                <p14:modId xmlns:p14="http://schemas.microsoft.com/office/powerpoint/2010/main" val="150508127"/>
              </p:ext>
            </p:extLst>
          </p:nvPr>
        </p:nvGraphicFramePr>
        <p:xfrm>
          <a:off x="212400" y="2099488"/>
          <a:ext cx="7316268" cy="3336962"/>
        </p:xfrm>
        <a:graphic>
          <a:graphicData uri="http://schemas.openxmlformats.org/drawingml/2006/table">
            <a:tbl>
              <a:tblPr firstRow="1" bandRow="1">
                <a:noFill/>
                <a:tableStyleId>{6765BECA-373C-44AC-B251-2EEDD9511E31}</a:tableStyleId>
              </a:tblPr>
              <a:tblGrid>
                <a:gridCol w="182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8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</a:t>
                      </a:r>
                      <a:endParaRPr sz="1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cycles</a:t>
                      </a:r>
                      <a:endParaRPr sz="1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</a:t>
                      </a:r>
                      <a:endParaRPr sz="1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(s)</a:t>
                      </a:r>
                      <a:endParaRPr sz="1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Initial Denaturation</a:t>
                      </a:r>
                      <a:endParaRPr sz="21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94°C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67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Denaturation</a:t>
                      </a:r>
                      <a:endParaRPr sz="21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08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94°C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Annealing</a:t>
                      </a:r>
                      <a:endParaRPr sz="21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64°C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Extension</a:t>
                      </a:r>
                      <a:endParaRPr sz="21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72°C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Extension</a:t>
                      </a:r>
                      <a:endParaRPr sz="21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72°C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3" name="Google Shape;393;p71"/>
          <p:cNvSpPr/>
          <p:nvPr/>
        </p:nvSpPr>
        <p:spPr>
          <a:xfrm>
            <a:off x="31000" y="0"/>
            <a:ext cx="12192000" cy="1343600"/>
          </a:xfrm>
          <a:prstGeom prst="rect">
            <a:avLst/>
          </a:prstGeom>
          <a:solidFill>
            <a:srgbClr val="0062C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4" name="Google Shape;394;p71"/>
          <p:cNvSpPr txBox="1">
            <a:spLocks noGrp="1"/>
          </p:cNvSpPr>
          <p:nvPr>
            <p:ph type="title" idx="4294967295"/>
          </p:nvPr>
        </p:nvSpPr>
        <p:spPr>
          <a:xfrm>
            <a:off x="327562" y="343981"/>
            <a:ext cx="11223625" cy="6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your thermocycler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5" name="Google Shape;395;p71"/>
          <p:cNvSpPr txBox="1"/>
          <p:nvPr/>
        </p:nvSpPr>
        <p:spPr>
          <a:xfrm>
            <a:off x="213795" y="1479458"/>
            <a:ext cx="7896692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“Copy That DNA” Program for thermocycler</a:t>
            </a:r>
            <a:endParaRPr lang="en-U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96" name="Google Shape;39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900" y="2286934"/>
            <a:ext cx="4374467" cy="2951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2"/>
          <p:cNvSpPr txBox="1">
            <a:spLocks noGrp="1"/>
          </p:cNvSpPr>
          <p:nvPr>
            <p:ph type="title" idx="4294967295"/>
          </p:nvPr>
        </p:nvSpPr>
        <p:spPr>
          <a:xfrm>
            <a:off x="484187" y="474520"/>
            <a:ext cx="11223625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you need to set up your PCR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3" name="Google Shape;403;p72"/>
          <p:cNvGrpSpPr/>
          <p:nvPr/>
        </p:nvGrpSpPr>
        <p:grpSpPr>
          <a:xfrm>
            <a:off x="61534" y="4049601"/>
            <a:ext cx="3147103" cy="1938033"/>
            <a:chOff x="118875" y="3046325"/>
            <a:chExt cx="2360327" cy="1453525"/>
          </a:xfrm>
        </p:grpSpPr>
        <p:pic>
          <p:nvPicPr>
            <p:cNvPr id="404" name="Google Shape;404;p72"/>
            <p:cNvPicPr preferRelativeResize="0"/>
            <p:nvPr/>
          </p:nvPicPr>
          <p:blipFill rotWithShape="1">
            <a:blip r:embed="rId4">
              <a:alphaModFix/>
            </a:blip>
            <a:srcRect l="25637" t="42628" r="23432" b="21236"/>
            <a:stretch/>
          </p:blipFill>
          <p:spPr>
            <a:xfrm>
              <a:off x="162300" y="3046325"/>
              <a:ext cx="2316902" cy="989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72"/>
            <p:cNvSpPr txBox="1"/>
            <p:nvPr/>
          </p:nvSpPr>
          <p:spPr>
            <a:xfrm>
              <a:off x="118875" y="3945750"/>
              <a:ext cx="231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Your template DNA, labeled with your initials</a:t>
              </a:r>
            </a:p>
          </p:txBody>
        </p:sp>
      </p:grpSp>
      <p:grpSp>
        <p:nvGrpSpPr>
          <p:cNvPr id="406" name="Google Shape;406;p72"/>
          <p:cNvGrpSpPr/>
          <p:nvPr/>
        </p:nvGrpSpPr>
        <p:grpSpPr>
          <a:xfrm>
            <a:off x="-4" y="1354433"/>
            <a:ext cx="4968339" cy="2290283"/>
            <a:chOff x="118872" y="1015825"/>
            <a:chExt cx="3726254" cy="1717712"/>
          </a:xfrm>
        </p:grpSpPr>
        <p:pic>
          <p:nvPicPr>
            <p:cNvPr id="407" name="Google Shape;407;p72" title="EPM Flowchart3 Reagents for Copy That DNA.png"/>
            <p:cNvPicPr preferRelativeResize="0"/>
            <p:nvPr/>
          </p:nvPicPr>
          <p:blipFill rotWithShape="1">
            <a:blip r:embed="rId5">
              <a:alphaModFix/>
            </a:blip>
            <a:srcRect l="2745" t="2477" r="3866" b="90965"/>
            <a:stretch/>
          </p:blipFill>
          <p:spPr>
            <a:xfrm>
              <a:off x="118875" y="1015825"/>
              <a:ext cx="3726251" cy="338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72" title="Screenshot 2025-06-13 at 11.11.01 AM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8872" y="1353312"/>
              <a:ext cx="3726252" cy="1380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" name="Google Shape;409;p72"/>
          <p:cNvSpPr/>
          <p:nvPr/>
        </p:nvSpPr>
        <p:spPr>
          <a:xfrm rot="628645">
            <a:off x="1374371" y="3515858"/>
            <a:ext cx="178171" cy="60574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1" name="Google Shape;411;p72"/>
          <p:cNvGrpSpPr/>
          <p:nvPr/>
        </p:nvGrpSpPr>
        <p:grpSpPr>
          <a:xfrm>
            <a:off x="5024967" y="1354433"/>
            <a:ext cx="4806403" cy="4533067"/>
            <a:chOff x="4007475" y="1015825"/>
            <a:chExt cx="3604802" cy="3399800"/>
          </a:xfrm>
        </p:grpSpPr>
        <p:grpSp>
          <p:nvGrpSpPr>
            <p:cNvPr id="412" name="Google Shape;412;p72"/>
            <p:cNvGrpSpPr/>
            <p:nvPr/>
          </p:nvGrpSpPr>
          <p:grpSpPr>
            <a:xfrm>
              <a:off x="4007475" y="1015825"/>
              <a:ext cx="3604801" cy="3399800"/>
              <a:chOff x="3931275" y="1015825"/>
              <a:chExt cx="3604801" cy="3399800"/>
            </a:xfrm>
          </p:grpSpPr>
          <p:pic>
            <p:nvPicPr>
              <p:cNvPr id="413" name="Google Shape;413;p72" title="EPM Flowchart3 Reagents for Copy That DNA.png"/>
              <p:cNvPicPr preferRelativeResize="0"/>
              <p:nvPr/>
            </p:nvPicPr>
            <p:blipFill rotWithShape="1">
              <a:blip r:embed="rId5">
                <a:alphaModFix/>
              </a:blip>
              <a:srcRect l="2339" t="35763" r="3711" b="19091"/>
              <a:stretch/>
            </p:blipFill>
            <p:spPr>
              <a:xfrm>
                <a:off x="3931275" y="1015825"/>
                <a:ext cx="3604801" cy="22424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4" name="Google Shape;414;p72" title="2A65C4B9.png"/>
              <p:cNvPicPr preferRelativeResize="0"/>
              <p:nvPr/>
            </p:nvPicPr>
            <p:blipFill rotWithShape="1">
              <a:blip r:embed="rId7">
                <a:alphaModFix/>
              </a:blip>
              <a:srcRect r="57033"/>
              <a:stretch/>
            </p:blipFill>
            <p:spPr>
              <a:xfrm>
                <a:off x="3931275" y="3258300"/>
                <a:ext cx="1625600" cy="1157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15" name="Google Shape;415;p72" title="2A65C4B9.png"/>
            <p:cNvPicPr preferRelativeResize="0"/>
            <p:nvPr/>
          </p:nvPicPr>
          <p:blipFill rotWithShape="1">
            <a:blip r:embed="rId7">
              <a:alphaModFix/>
            </a:blip>
            <a:srcRect l="73761"/>
            <a:stretch/>
          </p:blipFill>
          <p:spPr>
            <a:xfrm>
              <a:off x="6619550" y="3256475"/>
              <a:ext cx="992727" cy="115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72" title="2A65C4B9.png"/>
            <p:cNvPicPr preferRelativeResize="0"/>
            <p:nvPr/>
          </p:nvPicPr>
          <p:blipFill rotWithShape="1">
            <a:blip r:embed="rId7">
              <a:alphaModFix/>
            </a:blip>
            <a:srcRect l="45641" r="28119"/>
            <a:stretch/>
          </p:blipFill>
          <p:spPr>
            <a:xfrm>
              <a:off x="5626824" y="3256475"/>
              <a:ext cx="992727" cy="1157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72"/>
          <p:cNvGrpSpPr/>
          <p:nvPr/>
        </p:nvGrpSpPr>
        <p:grpSpPr>
          <a:xfrm>
            <a:off x="9590632" y="3428999"/>
            <a:ext cx="2727873" cy="1651590"/>
            <a:chOff x="7192975" y="1571450"/>
            <a:chExt cx="2045905" cy="1238693"/>
          </a:xfrm>
        </p:grpSpPr>
        <p:pic>
          <p:nvPicPr>
            <p:cNvPr id="418" name="Google Shape;418;p72"/>
            <p:cNvPicPr preferRelativeResize="0"/>
            <p:nvPr/>
          </p:nvPicPr>
          <p:blipFill rotWithShape="1">
            <a:blip r:embed="rId8">
              <a:alphaModFix/>
            </a:blip>
            <a:srcRect l="18815" t="48867" r="18362" b="15179"/>
            <a:stretch/>
          </p:blipFill>
          <p:spPr>
            <a:xfrm>
              <a:off x="7192975" y="1571450"/>
              <a:ext cx="1918351" cy="731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72"/>
            <p:cNvSpPr txBox="1"/>
            <p:nvPr/>
          </p:nvSpPr>
          <p:spPr>
            <a:xfrm>
              <a:off x="7245972" y="2256176"/>
              <a:ext cx="1992908" cy="55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thermocycler, </a:t>
              </a:r>
              <a:b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ready for PCR</a:t>
              </a:r>
            </a:p>
          </p:txBody>
        </p:sp>
      </p:grpSp>
      <p:grpSp>
        <p:nvGrpSpPr>
          <p:cNvPr id="420" name="Google Shape;420;p72"/>
          <p:cNvGrpSpPr/>
          <p:nvPr/>
        </p:nvGrpSpPr>
        <p:grpSpPr>
          <a:xfrm>
            <a:off x="3149333" y="4049601"/>
            <a:ext cx="1063600" cy="2149033"/>
            <a:chOff x="2362000" y="3037200"/>
            <a:chExt cx="797700" cy="1611775"/>
          </a:xfrm>
        </p:grpSpPr>
        <p:sp>
          <p:nvSpPr>
            <p:cNvPr id="421" name="Google Shape;421;p72"/>
            <p:cNvSpPr txBox="1"/>
            <p:nvPr/>
          </p:nvSpPr>
          <p:spPr>
            <a:xfrm>
              <a:off x="2362000" y="4187275"/>
              <a:ext cx="797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PCR Master Mix</a:t>
              </a:r>
              <a:endParaRPr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22" name="Google Shape;422;p72" title="DSP_1274-Enhanced-SR.jpg"/>
            <p:cNvPicPr preferRelativeResize="0"/>
            <p:nvPr/>
          </p:nvPicPr>
          <p:blipFill rotWithShape="1">
            <a:blip r:embed="rId9">
              <a:alphaModFix/>
            </a:blip>
            <a:srcRect l="24029" t="13719" r="56639" b="22792"/>
            <a:stretch/>
          </p:blipFill>
          <p:spPr>
            <a:xfrm>
              <a:off x="2477764" y="3037200"/>
              <a:ext cx="566149" cy="1239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3" name="Google Shape;423;p72"/>
          <p:cNvGrpSpPr/>
          <p:nvPr/>
        </p:nvGrpSpPr>
        <p:grpSpPr>
          <a:xfrm>
            <a:off x="4007167" y="4049601"/>
            <a:ext cx="1063600" cy="2008100"/>
            <a:chOff x="3197100" y="3037200"/>
            <a:chExt cx="797700" cy="1506075"/>
          </a:xfrm>
        </p:grpSpPr>
        <p:pic>
          <p:nvPicPr>
            <p:cNvPr id="424" name="Google Shape;424;p72" title="DSP_1275-Enhanced-SR.jpg"/>
            <p:cNvPicPr preferRelativeResize="0"/>
            <p:nvPr/>
          </p:nvPicPr>
          <p:blipFill rotWithShape="1">
            <a:blip r:embed="rId10">
              <a:alphaModFix/>
            </a:blip>
            <a:srcRect l="23769" t="21382" r="54945" b="12234"/>
            <a:stretch/>
          </p:blipFill>
          <p:spPr>
            <a:xfrm>
              <a:off x="3298975" y="3037200"/>
              <a:ext cx="593951" cy="1243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72"/>
            <p:cNvSpPr txBox="1"/>
            <p:nvPr/>
          </p:nvSpPr>
          <p:spPr>
            <a:xfrm>
              <a:off x="3197100" y="4204575"/>
              <a:ext cx="797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Primer mix</a:t>
              </a:r>
            </a:p>
          </p:txBody>
        </p:sp>
      </p:grpSp>
      <p:sp>
        <p:nvSpPr>
          <p:cNvPr id="426" name="Google Shape;426;p72"/>
          <p:cNvSpPr/>
          <p:nvPr/>
        </p:nvSpPr>
        <p:spPr>
          <a:xfrm rot="20003900">
            <a:off x="4359830" y="3616095"/>
            <a:ext cx="178587" cy="54994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" name="Google Shape;410;p72"/>
          <p:cNvSpPr/>
          <p:nvPr/>
        </p:nvSpPr>
        <p:spPr>
          <a:xfrm rot="18202139">
            <a:off x="3272502" y="3515083"/>
            <a:ext cx="178172" cy="7313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3"/>
          <p:cNvSpPr txBox="1">
            <a:spLocks noGrp="1"/>
          </p:cNvSpPr>
          <p:nvPr>
            <p:ph type="title" idx="4294967295"/>
          </p:nvPr>
        </p:nvSpPr>
        <p:spPr>
          <a:xfrm>
            <a:off x="609600" y="547000"/>
            <a:ext cx="11223625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Procedure for PCR amplification</a:t>
            </a:r>
          </a:p>
        </p:txBody>
      </p:sp>
      <p:pic>
        <p:nvPicPr>
          <p:cNvPr id="2" name="Picture 1" descr="A diagram of a procedure&#10;&#10;AI-generated content may be incorrect.">
            <a:extLst>
              <a:ext uri="{FF2B5EF4-FFF2-40B4-BE49-F238E27FC236}">
                <a16:creationId xmlns:a16="http://schemas.microsoft.com/office/drawing/2014/main" id="{0CAD7D40-6B87-B13D-91AC-B9F15D8B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1" b="27517"/>
          <a:stretch>
            <a:fillRect/>
          </a:stretch>
        </p:blipFill>
        <p:spPr>
          <a:xfrm>
            <a:off x="145301" y="1200311"/>
            <a:ext cx="5947696" cy="4625703"/>
          </a:xfrm>
          <a:prstGeom prst="rect">
            <a:avLst/>
          </a:prstGeom>
        </p:spPr>
      </p:pic>
      <p:pic>
        <p:nvPicPr>
          <p:cNvPr id="3" name="Picture 2" descr="A diagram of a procedure&#10;&#10;AI-generated content may be incorrect.">
            <a:extLst>
              <a:ext uri="{FF2B5EF4-FFF2-40B4-BE49-F238E27FC236}">
                <a16:creationId xmlns:a16="http://schemas.microsoft.com/office/drawing/2014/main" id="{730BE846-8622-67A9-D088-A8A56466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07" r="3660" b="134"/>
          <a:stretch>
            <a:fillRect/>
          </a:stretch>
        </p:blipFill>
        <p:spPr>
          <a:xfrm>
            <a:off x="6225674" y="2506492"/>
            <a:ext cx="5735206" cy="18417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4"/>
          <p:cNvSpPr txBox="1">
            <a:spLocks noGrp="1"/>
          </p:cNvSpPr>
          <p:nvPr>
            <p:ph type="body" idx="4294967295"/>
          </p:nvPr>
        </p:nvSpPr>
        <p:spPr>
          <a:xfrm>
            <a:off x="321275" y="1218300"/>
            <a:ext cx="11223625" cy="41529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lvl="0" indent="-471805" algn="l" rtl="0">
              <a:buClr>
                <a:schemeClr val="bg1"/>
              </a:buClr>
              <a:buSzPts val="198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reagents are required for PCR?</a:t>
            </a:r>
          </a:p>
          <a:p>
            <a:pPr marL="1066165" lvl="1" indent="-471805">
              <a:buClr>
                <a:schemeClr val="bg1"/>
              </a:buClr>
              <a:buSzPts val="198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Template DNA</a:t>
            </a:r>
          </a:p>
          <a:p>
            <a:pPr marL="1066165" lvl="1" indent="-471805">
              <a:buClr>
                <a:schemeClr val="bg1"/>
              </a:buClr>
              <a:buSzPts val="198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Primers</a:t>
            </a:r>
          </a:p>
          <a:p>
            <a:pPr marL="1066165" lvl="1" indent="-471805">
              <a:buClr>
                <a:schemeClr val="bg1"/>
              </a:buClr>
              <a:buSzPts val="198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Nucleotides</a:t>
            </a:r>
          </a:p>
          <a:p>
            <a:pPr marL="1066165" lvl="1" indent="-471805">
              <a:buClr>
                <a:schemeClr val="bg1"/>
              </a:buClr>
              <a:buSzPts val="198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Polymerase</a:t>
            </a:r>
          </a:p>
          <a:p>
            <a:pPr marL="1066165" lvl="1" indent="-471805">
              <a:spcAft>
                <a:spcPts val="600"/>
              </a:spcAft>
              <a:buClr>
                <a:schemeClr val="bg1"/>
              </a:buClr>
              <a:buSzPts val="198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Buffer</a:t>
            </a:r>
          </a:p>
          <a:p>
            <a:pPr marL="608965" lvl="0" indent="-471805" algn="l" rtl="0">
              <a:buClr>
                <a:schemeClr val="bg1"/>
              </a:buClr>
              <a:buSzPts val="198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3 main stages of PCR?</a:t>
            </a:r>
          </a:p>
          <a:p>
            <a:pPr marL="1066165" lvl="1" indent="-471805">
              <a:buClr>
                <a:schemeClr val="bg1"/>
              </a:buClr>
              <a:buSzPts val="198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Denaturation</a:t>
            </a:r>
          </a:p>
          <a:p>
            <a:pPr marL="1066165" lvl="1" indent="-471805">
              <a:buClr>
                <a:schemeClr val="bg1"/>
              </a:buClr>
              <a:buSzPts val="198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Annealing</a:t>
            </a:r>
          </a:p>
          <a:p>
            <a:pPr marL="1066165" lvl="1" indent="-471805">
              <a:spcAft>
                <a:spcPts val="600"/>
              </a:spcAft>
              <a:buClr>
                <a:schemeClr val="bg1"/>
              </a:buClr>
              <a:buSzPts val="198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8965" lvl="0" indent="-471805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8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PCR necessary?</a:t>
            </a:r>
          </a:p>
          <a:p>
            <a:pPr marL="1066165" lvl="1" indent="-471805">
              <a:buClr>
                <a:schemeClr val="bg1"/>
              </a:buClr>
              <a:buSzPts val="198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make numerous copies of a DNA sequence of interest</a:t>
            </a:r>
          </a:p>
          <a:p>
            <a:pPr marL="1066165" lvl="1" indent="-471805">
              <a:buClr>
                <a:schemeClr val="bg1"/>
              </a:buClr>
              <a:buSzPts val="1980"/>
              <a:buChar char="•"/>
            </a:pPr>
            <a:endParaRPr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9" name="Google Shape;439;p74"/>
          <p:cNvSpPr txBox="1">
            <a:spLocks noGrp="1"/>
          </p:cNvSpPr>
          <p:nvPr>
            <p:ph type="title" idx="4294967295"/>
          </p:nvPr>
        </p:nvSpPr>
        <p:spPr>
          <a:xfrm>
            <a:off x="484187" y="451336"/>
            <a:ext cx="11223625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 the PCR is running . . .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5"/>
          <p:cNvSpPr txBox="1">
            <a:spLocks noGrp="1"/>
          </p:cNvSpPr>
          <p:nvPr>
            <p:ph type="body" idx="4294967295"/>
          </p:nvPr>
        </p:nvSpPr>
        <p:spPr>
          <a:xfrm>
            <a:off x="367862" y="1338074"/>
            <a:ext cx="11223625" cy="4608512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lvl="0" indent="-471805" algn="l" rtl="0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ts val="198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cells did you scrape from your mouth?</a:t>
            </a:r>
          </a:p>
          <a:p>
            <a:pPr marL="1066165" lvl="1" indent="-471805">
              <a:spcBef>
                <a:spcPts val="800"/>
              </a:spcBef>
              <a:buClr>
                <a:schemeClr val="bg1"/>
              </a:buClr>
              <a:buSzPts val="198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Thousands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8965" lvl="0" indent="-471805" algn="l" rtl="0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ts val="198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PCR “find” the right DNA sequence in a sample of genomic DNA?</a:t>
            </a:r>
          </a:p>
          <a:p>
            <a:pPr marL="1066165" lvl="1" indent="-471805">
              <a:spcBef>
                <a:spcPts val="800"/>
              </a:spcBef>
              <a:buClr>
                <a:schemeClr val="bg1"/>
              </a:buClr>
              <a:buSzPts val="198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Primers hybridize only to that exact DNA sequence.</a:t>
            </a:r>
          </a:p>
          <a:p>
            <a:pPr marL="608965" lvl="0" indent="-471805" algn="l" rtl="0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ts val="198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you use cells from just any human tissue to extract your template genomic DNA for PCR?</a:t>
            </a:r>
          </a:p>
          <a:p>
            <a:pPr marL="1066165" lvl="1" indent="-471805">
              <a:spcBef>
                <a:spcPts val="800"/>
              </a:spcBef>
              <a:buClr>
                <a:schemeClr val="bg1"/>
              </a:buClr>
              <a:buSzPts val="198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cells must have a nucleus (diploid).</a:t>
            </a:r>
          </a:p>
          <a:p>
            <a:pPr marL="1066165" lvl="1" indent="-471805">
              <a:spcBef>
                <a:spcPts val="800"/>
              </a:spcBef>
              <a:buClr>
                <a:schemeClr val="bg1"/>
              </a:buClr>
              <a:buSzPts val="1980"/>
              <a:buChar char="•"/>
            </a:pPr>
            <a:endParaRPr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7" name="Google Shape;447;p75"/>
          <p:cNvSpPr txBox="1">
            <a:spLocks noGrp="1"/>
          </p:cNvSpPr>
          <p:nvPr>
            <p:ph type="title" idx="4294967295"/>
          </p:nvPr>
        </p:nvSpPr>
        <p:spPr>
          <a:xfrm>
            <a:off x="484187" y="517564"/>
            <a:ext cx="11223625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 the PCR is running . . .</a:t>
            </a:r>
            <a:r>
              <a:rPr lang="en-US" sz="3450" b="1" dirty="0">
                <a:solidFill>
                  <a:schemeClr val="lt1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,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6"/>
          <p:cNvSpPr txBox="1">
            <a:spLocks noGrp="1"/>
          </p:cNvSpPr>
          <p:nvPr>
            <p:ph type="body" idx="4294967295"/>
          </p:nvPr>
        </p:nvSpPr>
        <p:spPr>
          <a:xfrm>
            <a:off x="484187" y="1386197"/>
            <a:ext cx="11223625" cy="2654462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lvl="0" indent="-471805" algn="l" rtl="0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ts val="198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did we use PCR controls C+ and C-?</a:t>
            </a:r>
          </a:p>
          <a:p>
            <a:pPr marL="1066165" lvl="1" indent="-471805">
              <a:spcBef>
                <a:spcPts val="800"/>
              </a:spcBef>
              <a:buClr>
                <a:schemeClr val="bg1"/>
              </a:buClr>
              <a:buSzPts val="198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 contains template DNA. It shows that the PCR worked.</a:t>
            </a:r>
          </a:p>
          <a:p>
            <a:pPr marL="1066165" lvl="1" indent="-471805">
              <a:spcBef>
                <a:spcPts val="800"/>
              </a:spcBef>
              <a:buClr>
                <a:schemeClr val="bg1"/>
              </a:buClr>
              <a:buSzPts val="198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C- is only water. Nothing should show up except “primer dimers.” It demonstrates that the Master Mix is not contaminated with DNA.</a:t>
            </a:r>
          </a:p>
          <a:p>
            <a:pPr marL="1066165" lvl="1" indent="-471805">
              <a:spcBef>
                <a:spcPts val="800"/>
              </a:spcBef>
              <a:buClr>
                <a:schemeClr val="bg1"/>
              </a:buClr>
              <a:buSzPts val="1980"/>
              <a:buChar char="•"/>
            </a:pP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8965" lvl="0" indent="-471805" algn="l" rtl="0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ts val="1980"/>
              <a:buChar char="•"/>
            </a:pP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5" name="Google Shape;455;p76"/>
          <p:cNvSpPr txBox="1">
            <a:spLocks noGrp="1"/>
          </p:cNvSpPr>
          <p:nvPr>
            <p:ph type="title" idx="4294967295"/>
          </p:nvPr>
        </p:nvSpPr>
        <p:spPr>
          <a:xfrm>
            <a:off x="484187" y="559677"/>
            <a:ext cx="11223625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 the PCR is running . . .</a:t>
            </a:r>
            <a:r>
              <a:rPr lang="en-US" sz="345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7"/>
          <p:cNvSpPr txBox="1">
            <a:spLocks noGrp="1"/>
          </p:cNvSpPr>
          <p:nvPr>
            <p:ph type="title" idx="4294967295"/>
          </p:nvPr>
        </p:nvSpPr>
        <p:spPr>
          <a:xfrm>
            <a:off x="444843" y="357681"/>
            <a:ext cx="12309790" cy="615499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“How Is DNA Sequenced?” in your Student Guide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3" name="Google Shape;463;p77" title="Screenshot 2025-05-02 at 1.56.5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648" y="1350029"/>
            <a:ext cx="3618323" cy="47061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4" name="Google Shape;464;p77" title="Screenshot 2025-05-02 at 1.57.1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091" y="1350029"/>
            <a:ext cx="3632261" cy="47061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0"/>
          <p:cNvSpPr txBox="1">
            <a:spLocks noGrp="1"/>
          </p:cNvSpPr>
          <p:nvPr>
            <p:ph type="title"/>
          </p:nvPr>
        </p:nvSpPr>
        <p:spPr>
          <a:xfrm>
            <a:off x="181601" y="404587"/>
            <a:ext cx="11222400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3: Exploring our DNA</a:t>
            </a:r>
          </a:p>
        </p:txBody>
      </p:sp>
      <p:pic>
        <p:nvPicPr>
          <p:cNvPr id="303" name="Google Shape;303;p60"/>
          <p:cNvPicPr preferRelativeResize="0"/>
          <p:nvPr/>
        </p:nvPicPr>
        <p:blipFill rotWithShape="1">
          <a:blip r:embed="rId3">
            <a:alphaModFix/>
          </a:blip>
          <a:srcRect l="566" r="1719" b="41575"/>
          <a:stretch/>
        </p:blipFill>
        <p:spPr>
          <a:xfrm>
            <a:off x="0" y="1243800"/>
            <a:ext cx="12192000" cy="48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1"/>
          <p:cNvSpPr txBox="1">
            <a:spLocks noGrp="1"/>
          </p:cNvSpPr>
          <p:nvPr>
            <p:ph type="title"/>
          </p:nvPr>
        </p:nvSpPr>
        <p:spPr>
          <a:xfrm>
            <a:off x="484717" y="586996"/>
            <a:ext cx="1122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How Does Your Body Process Medicine?</a:t>
            </a:r>
            <a:endParaRPr lang="en-US" sz="345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0" name="Google Shape;310;p61" descr="View full lesson: http://ed.ted.com/lessons/how-does-your-body-process-medicine-celine-valery&#10;&#10;Have you ever wondered what happens to a painkiller, like ibuprofen, after you swallow it? Medicine that slides down your throat can help treat a headache, a sore back, or a throbbing sprained ankle. But how does it get where it needs to go in the first place? Céline Valéry explains how your body processes medicine. &#10;&#10;Lesson by Céline Valéry, animation by Daniel Gray." title="How does your body process medicine? - Céline Valér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6197" y="1305933"/>
            <a:ext cx="8199619" cy="461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2"/>
          <p:cNvSpPr txBox="1">
            <a:spLocks noGrp="1"/>
          </p:cNvSpPr>
          <p:nvPr>
            <p:ph type="body" idx="4294967295"/>
          </p:nvPr>
        </p:nvSpPr>
        <p:spPr>
          <a:xfrm>
            <a:off x="484717" y="1706881"/>
            <a:ext cx="11222400" cy="41528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lvl="0" indent="-471805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Precision medicine studies variation in genes associated with particular phenotypes.</a:t>
            </a:r>
          </a:p>
          <a:p>
            <a:pPr marL="608965" lvl="0" indent="-471805" algn="l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look at a receptor gene associated with the ability to taste bitter foods.</a:t>
            </a:r>
            <a:endParaRPr sz="2400" b="0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8965" indent="-471805">
              <a:spcBef>
                <a:spcPts val="1333"/>
              </a:spcBef>
              <a:buClr>
                <a:schemeClr val="lt1"/>
              </a:buClr>
            </a:pPr>
            <a:r>
              <a:rPr lang="en-US" sz="2400" b="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bitter-taste</a:t>
            </a:r>
            <a:r>
              <a:rPr lang="en-US" sz="2400" b="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phenotype is easy to test.</a:t>
            </a:r>
            <a:endParaRPr sz="2400" b="0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8965" lvl="0" indent="-471805" algn="l" rtl="0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gene is a stand-in for medically relevant genes.</a:t>
            </a:r>
            <a:endParaRPr sz="2400" b="0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" name="Google Shape;317;p62"/>
          <p:cNvSpPr txBox="1">
            <a:spLocks noGrp="1"/>
          </p:cNvSpPr>
          <p:nvPr>
            <p:ph type="title" idx="4294967295"/>
          </p:nvPr>
        </p:nvSpPr>
        <p:spPr>
          <a:xfrm>
            <a:off x="341579" y="569025"/>
            <a:ext cx="11508676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are we extracting our DNA and what are we looking for?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3">
            <a:hlinkClick r:id="rId3" action="ppaction://hlinksldjump"/>
          </p:cNvPr>
          <p:cNvSpPr/>
          <p:nvPr/>
        </p:nvSpPr>
        <p:spPr>
          <a:xfrm>
            <a:off x="3818333" y="647100"/>
            <a:ext cx="1542400" cy="1512400"/>
          </a:xfrm>
          <a:prstGeom prst="ellipse">
            <a:avLst/>
          </a:prstGeom>
          <a:noFill/>
          <a:ln w="57150" cap="flat" cmpd="sng">
            <a:solidFill>
              <a:srgbClr val="FF67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8A928-1DE3-42BF-1886-628C92BFD8CA}"/>
              </a:ext>
            </a:extLst>
          </p:cNvPr>
          <p:cNvGrpSpPr/>
          <p:nvPr/>
        </p:nvGrpSpPr>
        <p:grpSpPr>
          <a:xfrm>
            <a:off x="1" y="1"/>
            <a:ext cx="12191999" cy="6858004"/>
            <a:chOff x="1" y="1"/>
            <a:chExt cx="12191999" cy="6858004"/>
          </a:xfrm>
        </p:grpSpPr>
        <p:pic>
          <p:nvPicPr>
            <p:cNvPr id="323" name="Google Shape;323;p63" title="EPM Slides and Horizontal Graphics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1"/>
              <a:ext cx="12191993" cy="6858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6AC03B-0490-9F27-A76D-D3D28B83B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0622" y="74030"/>
              <a:ext cx="2691378" cy="717700"/>
            </a:xfrm>
            <a:prstGeom prst="rect">
              <a:avLst/>
            </a:prstGeom>
          </p:spPr>
        </p:pic>
      </p:grpSp>
      <p:sp>
        <p:nvSpPr>
          <p:cNvPr id="2" name="Google Shape;305;p61">
            <a:hlinkClick r:id="rId6" action="ppaction://hlinksldjump"/>
            <a:extLst>
              <a:ext uri="{FF2B5EF4-FFF2-40B4-BE49-F238E27FC236}">
                <a16:creationId xmlns:a16="http://schemas.microsoft.com/office/drawing/2014/main" id="{34A10B68-D7EE-F151-3CD6-ECA7E8937278}"/>
              </a:ext>
            </a:extLst>
          </p:cNvPr>
          <p:cNvSpPr/>
          <p:nvPr/>
        </p:nvSpPr>
        <p:spPr>
          <a:xfrm>
            <a:off x="3806193" y="644610"/>
            <a:ext cx="1545938" cy="1543238"/>
          </a:xfrm>
          <a:prstGeom prst="ellipse">
            <a:avLst/>
          </a:prstGeom>
          <a:noFill/>
          <a:ln w="57150" cap="flat" cmpd="sng">
            <a:solidFill>
              <a:srgbClr val="FF67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4"/>
          <p:cNvSpPr txBox="1">
            <a:spLocks noGrp="1"/>
          </p:cNvSpPr>
          <p:nvPr>
            <p:ph type="title" idx="4294967295"/>
          </p:nvPr>
        </p:nvSpPr>
        <p:spPr>
          <a:xfrm>
            <a:off x="371596" y="382041"/>
            <a:ext cx="12081395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“Using Cheek Cells to Collect DNA” in your Student Guide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31" name="Google Shape;331;p64" title="Screenshot 2025-04-29 at 2.56.0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365" y="1349594"/>
            <a:ext cx="3802041" cy="470611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2" name="Google Shape;332;p64" title="Screenshot 2025-04-29 at 2.55.4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595847">
            <a:off x="4318824" y="1349582"/>
            <a:ext cx="3492432" cy="470611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3" name="Google Shape;333;p64" title="Screenshot 2025-04-29 at 2.55.28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596" y="1349600"/>
            <a:ext cx="3740121" cy="470611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5"/>
          <p:cNvSpPr txBox="1">
            <a:spLocks noGrp="1"/>
          </p:cNvSpPr>
          <p:nvPr>
            <p:ph type="title" idx="4294967295"/>
          </p:nvPr>
        </p:nvSpPr>
        <p:spPr>
          <a:xfrm>
            <a:off x="484716" y="537538"/>
            <a:ext cx="11222567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Discussion questions: “Using cheek cells to collect DNA”</a:t>
            </a:r>
            <a:r>
              <a:rPr lang="en-US" sz="3450" b="1" dirty="0">
                <a:solidFill>
                  <a:schemeClr val="lt1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0" name="Google Shape;340;p65"/>
          <p:cNvSpPr txBox="1">
            <a:spLocks noGrp="1"/>
          </p:cNvSpPr>
          <p:nvPr>
            <p:ph type="body" idx="4294967295"/>
          </p:nvPr>
        </p:nvSpPr>
        <p:spPr>
          <a:xfrm>
            <a:off x="484716" y="1423458"/>
            <a:ext cx="11222567" cy="4504267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lvl="0" indent="-377825" algn="l" rtl="0">
              <a:spcAft>
                <a:spcPts val="600"/>
              </a:spcAft>
              <a:buClr>
                <a:schemeClr val="bg1"/>
              </a:buClr>
              <a:buSzPts val="198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when you heat up your sample?</a:t>
            </a:r>
          </a:p>
          <a:p>
            <a:pPr marL="1218565" lvl="1" indent="-473710" algn="l" rtl="0">
              <a:spcAft>
                <a:spcPts val="600"/>
              </a:spcAft>
              <a:buClr>
                <a:schemeClr val="bg1"/>
              </a:buClr>
              <a:buSzPts val="2000"/>
              <a:buChar char="–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Heating the sample breaks open the cells’ nuclei and lets the DNA out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377825" algn="l" rtl="0">
              <a:spcAft>
                <a:spcPts val="600"/>
              </a:spcAft>
              <a:buClr>
                <a:schemeClr val="bg1"/>
              </a:buClr>
              <a:buSzPts val="198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the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Chelex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do?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18565" lvl="1" indent="-456565" algn="l" rtl="0">
              <a:spcAft>
                <a:spcPts val="600"/>
              </a:spcAft>
              <a:buClr>
                <a:schemeClr val="bg1"/>
              </a:buClr>
              <a:buSzPts val="1800"/>
              <a:buChar char="–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Chelex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binds metal ions which allow </a:t>
            </a:r>
            <a:r>
              <a:rPr lang="en-US" sz="2400" b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DNAses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degrade damaged DNA. We want our DNA whole!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377825" algn="l" rtl="0">
              <a:spcAft>
                <a:spcPts val="600"/>
              </a:spcAft>
              <a:buClr>
                <a:schemeClr val="bg1"/>
              </a:buClr>
              <a:buSzPts val="198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you centrifuge the sample after incubating?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18565" lvl="1" indent="-490855" algn="l" rtl="0">
              <a:spcAft>
                <a:spcPts val="600"/>
              </a:spcAft>
              <a:buClr>
                <a:schemeClr val="bg1"/>
              </a:buClr>
              <a:buSzPts val="2200"/>
              <a:buChar char="–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Spinning the sample collects all the “garbage” at the bottom of the tube (broken-down cell components, etc.)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6"/>
          <p:cNvSpPr txBox="1">
            <a:spLocks noGrp="1"/>
          </p:cNvSpPr>
          <p:nvPr>
            <p:ph type="title" idx="4294967295"/>
          </p:nvPr>
        </p:nvSpPr>
        <p:spPr>
          <a:xfrm>
            <a:off x="484716" y="477892"/>
            <a:ext cx="11222567" cy="653971"/>
          </a:xfrm>
          <a:prstGeom prst="rect">
            <a:avLst/>
          </a:prstGeom>
        </p:spPr>
        <p:txBody>
          <a:bodyPr spcFirstLastPara="1" wrap="square" lIns="121900" tIns="60933" rIns="121900" bIns="609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1" dirty="0">
                <a:solidFill>
                  <a:schemeClr val="lt1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Collecting cheek cells: What</a:t>
            </a:r>
            <a:r>
              <a:rPr lang="en-US" sz="345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you’ll need</a:t>
            </a:r>
            <a:endParaRPr lang="en-US" sz="345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7" name="Google Shape;34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00" y="1347034"/>
            <a:ext cx="3634669" cy="470608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8" name="Google Shape;348;p66"/>
          <p:cNvPicPr preferRelativeResize="0"/>
          <p:nvPr/>
        </p:nvPicPr>
        <p:blipFill>
          <a:blip r:embed="rId5">
            <a:alphaModFix/>
          </a:blip>
          <a:srcRect l="7" r="7"/>
          <a:stretch/>
        </p:blipFill>
        <p:spPr>
          <a:xfrm>
            <a:off x="6264111" y="1347009"/>
            <a:ext cx="3634669" cy="470611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7"/>
          <p:cNvSpPr/>
          <p:nvPr/>
        </p:nvSpPr>
        <p:spPr>
          <a:xfrm>
            <a:off x="0" y="0"/>
            <a:ext cx="12192000" cy="1243200"/>
          </a:xfrm>
          <a:prstGeom prst="rect">
            <a:avLst/>
          </a:prstGeom>
          <a:solidFill>
            <a:srgbClr val="0062C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55" name="Google Shape;355;p67"/>
          <p:cNvSpPr txBox="1">
            <a:spLocks noGrp="1"/>
          </p:cNvSpPr>
          <p:nvPr>
            <p:ph type="title" idx="4294967295"/>
          </p:nvPr>
        </p:nvSpPr>
        <p:spPr>
          <a:xfrm>
            <a:off x="411911" y="308759"/>
            <a:ext cx="11222400" cy="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 sz="4000" b="1" dirty="0">
                <a:solidFill>
                  <a:schemeClr val="lt1"/>
                </a:solidFill>
                <a:uFill>
                  <a:noFill/>
                </a:uFill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Collecting your cheek cells</a:t>
            </a:r>
            <a:endParaRPr lang="en-US" sz="4000" b="1" dirty="0">
              <a:solidFill>
                <a:schemeClr val="lt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6" name="Google Shape;356;p67" title="Cheek Extraction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9550" y="1333871"/>
            <a:ext cx="6372903" cy="358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7" title="ABE PTC Cheek Cell Extraction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4818" y="1243201"/>
            <a:ext cx="8662367" cy="487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PM Slides Chapter 3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9A98C316BD2498498D70D188F5DD2" ma:contentTypeVersion="18" ma:contentTypeDescription="Create a new document." ma:contentTypeScope="" ma:versionID="d4b08ca38235e09a489492934be36cf7">
  <xsd:schema xmlns:xsd="http://www.w3.org/2001/XMLSchema" xmlns:xs="http://www.w3.org/2001/XMLSchema" xmlns:p="http://schemas.microsoft.com/office/2006/metadata/properties" xmlns:ns2="e28b37be-6bd4-41ab-88b2-44887d1c1537" xmlns:ns3="5ed9c2b0-f032-4cf7-8ad6-b5e443140024" targetNamespace="http://schemas.microsoft.com/office/2006/metadata/properties" ma:root="true" ma:fieldsID="c2d71cde6cfb074f02a2d00fd2880815" ns2:_="" ns3:_="">
    <xsd:import namespace="e28b37be-6bd4-41ab-88b2-44887d1c1537"/>
    <xsd:import namespace="5ed9c2b0-f032-4cf7-8ad6-b5e4431400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b37be-6bd4-41ab-88b2-44887d1c1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1469612-62a0-4c26-bdab-2d2e22556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9c2b0-f032-4cf7-8ad6-b5e443140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c884ff-1e60-4549-b758-53b43ef169d7}" ma:internalName="TaxCatchAll" ma:showField="CatchAllData" ma:web="5ed9c2b0-f032-4cf7-8ad6-b5e443140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d9c2b0-f032-4cf7-8ad6-b5e443140024" xsi:nil="true"/>
    <lcf76f155ced4ddcb4097134ff3c332f xmlns="e28b37be-6bd4-41ab-88b2-44887d1c153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7AC7E2-1D65-4BC7-91D7-A660A0959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8b37be-6bd4-41ab-88b2-44887d1c1537"/>
    <ds:schemaRef ds:uri="5ed9c2b0-f032-4cf7-8ad6-b5e443140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C9DA0D-9B6D-46FB-B39F-0C6E7257C064}">
  <ds:schemaRefs>
    <ds:schemaRef ds:uri="http://purl.org/dc/elements/1.1/"/>
    <ds:schemaRef ds:uri="5ed9c2b0-f032-4cf7-8ad6-b5e443140024"/>
    <ds:schemaRef ds:uri="e28b37be-6bd4-41ab-88b2-44887d1c1537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25F45D-6CD1-41FE-B489-7757CD12FE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1220</Words>
  <Application>Microsoft Office PowerPoint</Application>
  <PresentationFormat>Widescreen</PresentationFormat>
  <Paragraphs>163</Paragraphs>
  <Slides>19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EPM Slides Chapter 3</vt:lpstr>
      <vt:lpstr>2016 Amgen Corporate Template_16x9_INTERNAL</vt:lpstr>
      <vt:lpstr>Exploring Precision Medicine</vt:lpstr>
      <vt:lpstr>Chapter 3: Exploring our DNA</vt:lpstr>
      <vt:lpstr>Video: How Does Your Body Process Medicine?</vt:lpstr>
      <vt:lpstr>Why are we extracting our DNA and what are we looking for?</vt:lpstr>
      <vt:lpstr>PowerPoint Presentation</vt:lpstr>
      <vt:lpstr>Read “Using Cheek Cells to Collect DNA” in your Student Guide</vt:lpstr>
      <vt:lpstr>Discussion questions: “Using cheek cells to collect DNA” </vt:lpstr>
      <vt:lpstr>Collecting cheek cells: What you’ll need</vt:lpstr>
      <vt:lpstr>Video: Collecting your cheek cells</vt:lpstr>
      <vt:lpstr>Collecting and Extracting DNA (Figure 3.2, Steps 1–6)</vt:lpstr>
      <vt:lpstr>Collecting and Extracting DNA (Figure 3.2, Steps 7–13)</vt:lpstr>
      <vt:lpstr>Make sure to pipette the supernatant without disturbing the Chelex beads at the bottom of the tube!</vt:lpstr>
      <vt:lpstr>Program your thermocycler</vt:lpstr>
      <vt:lpstr>What you need to set up your PCR</vt:lpstr>
      <vt:lpstr>Procedure for PCR amplification</vt:lpstr>
      <vt:lpstr>While the PCR is running . . .</vt:lpstr>
      <vt:lpstr>While the PCR is running . . . , continued</vt:lpstr>
      <vt:lpstr>While the PCR is running . . . , continued</vt:lpstr>
      <vt:lpstr>Read “How Is DNA Sequenced?” in your Student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Bhatta, Pradipti</cp:lastModifiedBy>
  <cp:revision>187</cp:revision>
  <dcterms:modified xsi:type="dcterms:W3CDTF">2025-12-12T16:36:31Z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0x010100E5D9A98C316BD2498498D70D188F5DD2</vt:lpwstr>
  </property>
  <property fmtid="{D5CDD505-2E9C-101B-9397-08002B2CF9AE}" pid="3" name="MediaServiceImageTags">
    <vt:lpwstr/>
  </property>
</Properties>
</file>