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4"/>
  </p:sldMasterIdLst>
  <p:notesMasterIdLst>
    <p:notesMasterId r:id="rId21"/>
  </p:notesMasterIdLst>
  <p:sldIdLst>
    <p:sldId id="272" r:id="rId5"/>
    <p:sldId id="257" r:id="rId6"/>
    <p:sldId id="258" r:id="rId7"/>
    <p:sldId id="259" r:id="rId8"/>
    <p:sldId id="260" r:id="rId9"/>
    <p:sldId id="261" r:id="rId10"/>
    <p:sldId id="262" r:id="rId11"/>
    <p:sldId id="263" r:id="rId12"/>
    <p:sldId id="264" r:id="rId13"/>
    <p:sldId id="265" r:id="rId14"/>
    <p:sldId id="266" r:id="rId15"/>
    <p:sldId id="267" r:id="rId16"/>
    <p:sldId id="269" r:id="rId17"/>
    <p:sldId id="268" r:id="rId18"/>
    <p:sldId id="270" r:id="rId19"/>
    <p:sldId id="271" r:id="rId20"/>
  </p:sldIdLst>
  <p:sldSz cx="9144000" cy="5143500" type="screen16x9"/>
  <p:notesSz cx="6858000" cy="9144000"/>
  <p:embeddedFontLst>
    <p:embeddedFont>
      <p:font typeface="Inter" panose="020B0604020202020204" charset="0"/>
      <p:regular r:id="rId22"/>
      <p:bold r:id="rId23"/>
      <p:italic r:id="rId24"/>
      <p:boldItalic r:id="rId25"/>
    </p:embeddedFont>
    <p:embeddedFont>
      <p:font typeface="Trebuchet MS" panose="020B0603020202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041121-D938-BADE-A9A5-ECA8A0C5128E}" name="Boghossian, Libby" initials="BL" userId="S::lboghossian@edc.org::5b492e6c-22ca-41c4-941c-d70be2eb51a4" providerId="AD"/>
  <p188:author id="{D9D1AF27-9D57-1FE8-C8FC-FC64319EB7C0}" name="Glueck, Susan" initials="GS" userId="S::sglueck@edc.org::6bddbe2e-e29d-4ae9-bdf6-ff7645846381" providerId="AD"/>
  <p188:author id="{1F6B73B9-E005-7991-10EF-A8C111C9BB23}" name="Macheca, Erica" initials="EM" userId="S::EMacheca@edc.org::7d24e2fa-b732-4abd-b1c1-a71b7b8b0cfd" providerId="AD"/>
  <p188:author id="{836480F2-1BA0-5CFF-732F-B681D12758B1}" name="Boghossian, Libby" initials="" userId="S::LBoghossian@edc.org::5b492e6c-22ca-41c4-941c-d70be2eb51a4" providerId="AD"/>
  <p188:author id="{CFC062FA-D127-454C-5E10-5E8B248B530A}" name="Ouellet, Kerry" initials="KO" userId="S::KOuellet@edc.org::61b752f6-cfd1-4050-8147-176eb19a70c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57D0D-F057-40E8-8F4E-6EA7EB9C30C0}" v="3" dt="2025-12-12T21:02:39.990"/>
    <p1510:client id="{5A3EECFF-5733-45E6-8B13-FC8112A93058}" v="4" dt="2025-12-12T00:29:34.731"/>
  </p1510:revLst>
</p1510:revInfo>
</file>

<file path=ppt/tableStyles.xml><?xml version="1.0" encoding="utf-8"?>
<a:tblStyleLst xmlns:a="http://schemas.openxmlformats.org/drawingml/2006/main" def="{050CC8CC-289E-45D2-ABEB-D55B8940A75E}">
  <a:tblStyle styleId="{050CC8CC-289E-45D2-ABEB-D55B8940A75E}" styleName="Table_0">
    <a:wholeTbl>
      <a:tcTxStyle>
        <a:font>
          <a:latin typeface="Calibri"/>
          <a:ea typeface="Calibri"/>
          <a:cs typeface="Calibri"/>
        </a:font>
        <a:srgbClr val="000000"/>
      </a:tcTxStyle>
      <a:tcStyle>
        <a:tcBdr>
          <a:left>
            <a:ln w="6350" cap="flat" cmpd="sng">
              <a:solidFill>
                <a:srgbClr val="007CC3"/>
              </a:solidFill>
              <a:prstDash val="solid"/>
              <a:round/>
              <a:headEnd type="none" w="sm" len="sm"/>
              <a:tailEnd type="none" w="sm" len="sm"/>
            </a:ln>
          </a:left>
          <a:right>
            <a:ln w="6350" cap="flat" cmpd="sng">
              <a:solidFill>
                <a:srgbClr val="007CC3"/>
              </a:solidFill>
              <a:prstDash val="solid"/>
              <a:round/>
              <a:headEnd type="none" w="sm" len="sm"/>
              <a:tailEnd type="none" w="sm" len="sm"/>
            </a:ln>
          </a:right>
          <a:top>
            <a:ln w="6350" cap="flat" cmpd="sng">
              <a:solidFill>
                <a:srgbClr val="007CC3"/>
              </a:solidFill>
              <a:prstDash val="solid"/>
              <a:round/>
              <a:headEnd type="none" w="sm" len="sm"/>
              <a:tailEnd type="none" w="sm" len="sm"/>
            </a:ln>
          </a:top>
          <a:bottom>
            <a:ln w="6350" cap="flat" cmpd="sng">
              <a:solidFill>
                <a:srgbClr val="007CC3"/>
              </a:solidFill>
              <a:prstDash val="solid"/>
              <a:round/>
              <a:headEnd type="none" w="sm" len="sm"/>
              <a:tailEnd type="none" w="sm" len="sm"/>
            </a:ln>
          </a:bottom>
          <a:insideH>
            <a:ln w="6350" cap="flat" cmpd="sng">
              <a:solidFill>
                <a:srgbClr val="007CC3"/>
              </a:solidFill>
              <a:prstDash val="solid"/>
              <a:round/>
              <a:headEnd type="none" w="sm" len="sm"/>
              <a:tailEnd type="none" w="sm" len="sm"/>
            </a:ln>
          </a:insideH>
          <a:insideV>
            <a:ln w="6350" cap="flat" cmpd="sng">
              <a:solidFill>
                <a:srgbClr val="007CC3"/>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6" y="4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ghossian, Libby" userId="S::lboghossian@edc.org::5b492e6c-22ca-41c4-941c-d70be2eb51a4" providerId="AD" clId="Web-{9F6E56C4-F556-3596-BB2B-02BE85AFC8A9}"/>
    <pc:docChg chg="mod modSld">
      <pc:chgData name="Boghossian, Libby" userId="S::lboghossian@edc.org::5b492e6c-22ca-41c4-941c-d70be2eb51a4" providerId="AD" clId="Web-{9F6E56C4-F556-3596-BB2B-02BE85AFC8A9}" dt="2025-12-09T20:36:39.355" v="23"/>
      <pc:docMkLst>
        <pc:docMk/>
      </pc:docMkLst>
      <pc:sldChg chg="addSp delSp modSp addAnim delAnim">
        <pc:chgData name="Boghossian, Libby" userId="S::lboghossian@edc.org::5b492e6c-22ca-41c4-941c-d70be2eb51a4" providerId="AD" clId="Web-{9F6E56C4-F556-3596-BB2B-02BE85AFC8A9}" dt="2025-12-09T20:36:36.668" v="22" actId="1076"/>
        <pc:sldMkLst>
          <pc:docMk/>
          <pc:sldMk cId="0" sldId="265"/>
        </pc:sldMkLst>
        <pc:spChg chg="mod">
          <ac:chgData name="Boghossian, Libby" userId="S::lboghossian@edc.org::5b492e6c-22ca-41c4-941c-d70be2eb51a4" providerId="AD" clId="Web-{9F6E56C4-F556-3596-BB2B-02BE85AFC8A9}" dt="2025-12-09T20:35:18.354" v="10" actId="1076"/>
          <ac:spMkLst>
            <pc:docMk/>
            <pc:sldMk cId="0" sldId="265"/>
            <ac:spMk id="2" creationId="{0693A292-0DE3-9D9C-C21E-8455A3D6B879}"/>
          </ac:spMkLst>
        </pc:spChg>
        <pc:spChg chg="mod">
          <ac:chgData name="Boghossian, Libby" userId="S::lboghossian@edc.org::5b492e6c-22ca-41c4-941c-d70be2eb51a4" providerId="AD" clId="Web-{9F6E56C4-F556-3596-BB2B-02BE85AFC8A9}" dt="2025-12-09T20:35:23.932" v="12" actId="1076"/>
          <ac:spMkLst>
            <pc:docMk/>
            <pc:sldMk cId="0" sldId="265"/>
            <ac:spMk id="3" creationId="{402461DB-901B-AEF8-D7E4-BC1F38A94DED}"/>
          </ac:spMkLst>
        </pc:spChg>
        <pc:spChg chg="mod">
          <ac:chgData name="Boghossian, Libby" userId="S::lboghossian@edc.org::5b492e6c-22ca-41c4-941c-d70be2eb51a4" providerId="AD" clId="Web-{9F6E56C4-F556-3596-BB2B-02BE85AFC8A9}" dt="2025-12-09T20:35:21.276" v="11" actId="1076"/>
          <ac:spMkLst>
            <pc:docMk/>
            <pc:sldMk cId="0" sldId="265"/>
            <ac:spMk id="4" creationId="{5555C75A-CCBE-E6F8-3665-DF4C9FA29429}"/>
          </ac:spMkLst>
        </pc:spChg>
        <pc:spChg chg="mod">
          <ac:chgData name="Boghossian, Libby" userId="S::lboghossian@edc.org::5b492e6c-22ca-41c4-941c-d70be2eb51a4" providerId="AD" clId="Web-{9F6E56C4-F556-3596-BB2B-02BE85AFC8A9}" dt="2025-12-09T20:36:16.995" v="17" actId="1076"/>
          <ac:spMkLst>
            <pc:docMk/>
            <pc:sldMk cId="0" sldId="265"/>
            <ac:spMk id="8" creationId="{341F6AB8-7FE8-C346-BDC5-F4C1E7001EA1}"/>
          </ac:spMkLst>
        </pc:spChg>
        <pc:spChg chg="add del mod">
          <ac:chgData name="Boghossian, Libby" userId="S::lboghossian@edc.org::5b492e6c-22ca-41c4-941c-d70be2eb51a4" providerId="AD" clId="Web-{9F6E56C4-F556-3596-BB2B-02BE85AFC8A9}" dt="2025-12-09T20:36:36.668" v="22" actId="1076"/>
          <ac:spMkLst>
            <pc:docMk/>
            <pc:sldMk cId="0" sldId="265"/>
            <ac:spMk id="220" creationId="{00000000-0000-0000-0000-000000000000}"/>
          </ac:spMkLst>
        </pc:spChg>
      </pc:sldChg>
    </pc:docChg>
  </pc:docChgLst>
  <pc:docChgLst>
    <pc:chgData name="Ouellet, Kerry" userId="61b752f6-cfd1-4050-8147-176eb19a70c4" providerId="ADAL" clId="{F15225B6-516F-4970-8D4E-73653AD41915}"/>
    <pc:docChg chg="custSel addSld delSld modSld">
      <pc:chgData name="Ouellet, Kerry" userId="61b752f6-cfd1-4050-8147-176eb19a70c4" providerId="ADAL" clId="{F15225B6-516F-4970-8D4E-73653AD41915}" dt="2025-12-12T21:02:43.658" v="20" actId="2696"/>
      <pc:docMkLst>
        <pc:docMk/>
      </pc:docMkLst>
      <pc:sldChg chg="modSp del mod">
        <pc:chgData name="Ouellet, Kerry" userId="61b752f6-cfd1-4050-8147-176eb19a70c4" providerId="ADAL" clId="{F15225B6-516F-4970-8D4E-73653AD41915}" dt="2025-12-12T21:02:43.658" v="20" actId="2696"/>
        <pc:sldMkLst>
          <pc:docMk/>
          <pc:sldMk cId="0" sldId="256"/>
        </pc:sldMkLst>
        <pc:spChg chg="mod">
          <ac:chgData name="Ouellet, Kerry" userId="61b752f6-cfd1-4050-8147-176eb19a70c4" providerId="ADAL" clId="{F15225B6-516F-4970-8D4E-73653AD41915}" dt="2025-12-09T20:27:46.704" v="0" actId="1076"/>
          <ac:spMkLst>
            <pc:docMk/>
            <pc:sldMk cId="0" sldId="256"/>
            <ac:spMk id="149" creationId="{00000000-0000-0000-0000-000000000000}"/>
          </ac:spMkLst>
        </pc:spChg>
      </pc:sldChg>
      <pc:sldChg chg="modSp mod">
        <pc:chgData name="Ouellet, Kerry" userId="61b752f6-cfd1-4050-8147-176eb19a70c4" providerId="ADAL" clId="{F15225B6-516F-4970-8D4E-73653AD41915}" dt="2025-12-09T20:28:32.748" v="1" actId="1076"/>
        <pc:sldMkLst>
          <pc:docMk/>
          <pc:sldMk cId="0" sldId="259"/>
        </pc:sldMkLst>
        <pc:spChg chg="mod">
          <ac:chgData name="Ouellet, Kerry" userId="61b752f6-cfd1-4050-8147-176eb19a70c4" providerId="ADAL" clId="{F15225B6-516F-4970-8D4E-73653AD41915}" dt="2025-12-09T20:28:32.748" v="1" actId="1076"/>
          <ac:spMkLst>
            <pc:docMk/>
            <pc:sldMk cId="0" sldId="259"/>
            <ac:spMk id="170" creationId="{00000000-0000-0000-0000-000000000000}"/>
          </ac:spMkLst>
        </pc:spChg>
      </pc:sldChg>
      <pc:sldChg chg="modSp mod">
        <pc:chgData name="Ouellet, Kerry" userId="61b752f6-cfd1-4050-8147-176eb19a70c4" providerId="ADAL" clId="{F15225B6-516F-4970-8D4E-73653AD41915}" dt="2025-12-09T20:29:49.640" v="3" actId="403"/>
        <pc:sldMkLst>
          <pc:docMk/>
          <pc:sldMk cId="0" sldId="260"/>
        </pc:sldMkLst>
        <pc:spChg chg="mod">
          <ac:chgData name="Ouellet, Kerry" userId="61b752f6-cfd1-4050-8147-176eb19a70c4" providerId="ADAL" clId="{F15225B6-516F-4970-8D4E-73653AD41915}" dt="2025-12-09T20:29:49.640" v="3" actId="403"/>
          <ac:spMkLst>
            <pc:docMk/>
            <pc:sldMk cId="0" sldId="260"/>
            <ac:spMk id="178" creationId="{00000000-0000-0000-0000-000000000000}"/>
          </ac:spMkLst>
        </pc:spChg>
      </pc:sldChg>
      <pc:sldChg chg="modSp mod modAnim">
        <pc:chgData name="Ouellet, Kerry" userId="61b752f6-cfd1-4050-8147-176eb19a70c4" providerId="ADAL" clId="{F15225B6-516F-4970-8D4E-73653AD41915}" dt="2025-12-09T20:32:23.947" v="13" actId="6549"/>
        <pc:sldMkLst>
          <pc:docMk/>
          <pc:sldMk cId="0" sldId="265"/>
        </pc:sldMkLst>
        <pc:spChg chg="mod">
          <ac:chgData name="Ouellet, Kerry" userId="61b752f6-cfd1-4050-8147-176eb19a70c4" providerId="ADAL" clId="{F15225B6-516F-4970-8D4E-73653AD41915}" dt="2025-12-09T20:32:05.013" v="8" actId="1035"/>
          <ac:spMkLst>
            <pc:docMk/>
            <pc:sldMk cId="0" sldId="265"/>
            <ac:spMk id="5" creationId="{B430D257-E842-979A-DA31-CB785EE2138C}"/>
          </ac:spMkLst>
        </pc:spChg>
        <pc:spChg chg="mod">
          <ac:chgData name="Ouellet, Kerry" userId="61b752f6-cfd1-4050-8147-176eb19a70c4" providerId="ADAL" clId="{F15225B6-516F-4970-8D4E-73653AD41915}" dt="2025-12-09T20:32:22.670" v="12" actId="6549"/>
          <ac:spMkLst>
            <pc:docMk/>
            <pc:sldMk cId="0" sldId="265"/>
            <ac:spMk id="220" creationId="{00000000-0000-0000-0000-000000000000}"/>
          </ac:spMkLst>
        </pc:spChg>
      </pc:sldChg>
      <pc:sldChg chg="modSp mod">
        <pc:chgData name="Ouellet, Kerry" userId="61b752f6-cfd1-4050-8147-176eb19a70c4" providerId="ADAL" clId="{F15225B6-516F-4970-8D4E-73653AD41915}" dt="2025-12-09T20:33:25.460" v="14" actId="1076"/>
        <pc:sldMkLst>
          <pc:docMk/>
          <pc:sldMk cId="0" sldId="267"/>
        </pc:sldMkLst>
        <pc:spChg chg="mod">
          <ac:chgData name="Ouellet, Kerry" userId="61b752f6-cfd1-4050-8147-176eb19a70c4" providerId="ADAL" clId="{F15225B6-516F-4970-8D4E-73653AD41915}" dt="2025-12-09T20:33:25.460" v="14" actId="1076"/>
          <ac:spMkLst>
            <pc:docMk/>
            <pc:sldMk cId="0" sldId="267"/>
            <ac:spMk id="259" creationId="{00000000-0000-0000-0000-000000000000}"/>
          </ac:spMkLst>
        </pc:spChg>
      </pc:sldChg>
      <pc:sldChg chg="addSp delSp modSp new mod modClrScheme chgLayout">
        <pc:chgData name="Ouellet, Kerry" userId="61b752f6-cfd1-4050-8147-176eb19a70c4" providerId="ADAL" clId="{F15225B6-516F-4970-8D4E-73653AD41915}" dt="2025-12-12T21:02:39.990" v="19"/>
        <pc:sldMkLst>
          <pc:docMk/>
          <pc:sldMk cId="2765673530" sldId="272"/>
        </pc:sldMkLst>
        <pc:spChg chg="del">
          <ac:chgData name="Ouellet, Kerry" userId="61b752f6-cfd1-4050-8147-176eb19a70c4" providerId="ADAL" clId="{F15225B6-516F-4970-8D4E-73653AD41915}" dt="2025-12-12T21:02:32.984" v="18" actId="700"/>
          <ac:spMkLst>
            <pc:docMk/>
            <pc:sldMk cId="2765673530" sldId="272"/>
            <ac:spMk id="2" creationId="{48F085BB-4BC5-6082-738D-04EDD33B2432}"/>
          </ac:spMkLst>
        </pc:spChg>
        <pc:spChg chg="del">
          <ac:chgData name="Ouellet, Kerry" userId="61b752f6-cfd1-4050-8147-176eb19a70c4" providerId="ADAL" clId="{F15225B6-516F-4970-8D4E-73653AD41915}" dt="2025-12-12T21:02:32.984" v="18" actId="700"/>
          <ac:spMkLst>
            <pc:docMk/>
            <pc:sldMk cId="2765673530" sldId="272"/>
            <ac:spMk id="3" creationId="{9BFBFC7D-9A95-2C39-4165-9AEF7C2F103A}"/>
          </ac:spMkLst>
        </pc:spChg>
        <pc:spChg chg="del">
          <ac:chgData name="Ouellet, Kerry" userId="61b752f6-cfd1-4050-8147-176eb19a70c4" providerId="ADAL" clId="{F15225B6-516F-4970-8D4E-73653AD41915}" dt="2025-12-12T21:02:32.984" v="18" actId="700"/>
          <ac:spMkLst>
            <pc:docMk/>
            <pc:sldMk cId="2765673530" sldId="272"/>
            <ac:spMk id="4" creationId="{586896E9-5E22-EE57-2810-D1A6E4EDFEB4}"/>
          </ac:spMkLst>
        </pc:spChg>
        <pc:spChg chg="add mod">
          <ac:chgData name="Ouellet, Kerry" userId="61b752f6-cfd1-4050-8147-176eb19a70c4" providerId="ADAL" clId="{F15225B6-516F-4970-8D4E-73653AD41915}" dt="2025-12-12T21:02:29.153" v="17"/>
          <ac:spMkLst>
            <pc:docMk/>
            <pc:sldMk cId="2765673530" sldId="272"/>
            <ac:spMk id="5" creationId="{59AB07CE-2554-7CB3-8528-038EE1A362AE}"/>
          </ac:spMkLst>
        </pc:spChg>
        <pc:spChg chg="add mod">
          <ac:chgData name="Ouellet, Kerry" userId="61b752f6-cfd1-4050-8147-176eb19a70c4" providerId="ADAL" clId="{F15225B6-516F-4970-8D4E-73653AD41915}" dt="2025-12-12T21:02:29.153" v="17"/>
          <ac:spMkLst>
            <pc:docMk/>
            <pc:sldMk cId="2765673530" sldId="272"/>
            <ac:spMk id="6" creationId="{C1149AE8-47D0-C134-02EA-A5E43F64F348}"/>
          </ac:spMkLst>
        </pc:spChg>
        <pc:spChg chg="add mod">
          <ac:chgData name="Ouellet, Kerry" userId="61b752f6-cfd1-4050-8147-176eb19a70c4" providerId="ADAL" clId="{F15225B6-516F-4970-8D4E-73653AD41915}" dt="2025-12-12T21:02:39.990" v="19"/>
          <ac:spMkLst>
            <pc:docMk/>
            <pc:sldMk cId="2765673530" sldId="272"/>
            <ac:spMk id="7" creationId="{45682171-8754-7FFD-F64C-60338247D0BA}"/>
          </ac:spMkLst>
        </pc:spChg>
        <pc:spChg chg="add mod">
          <ac:chgData name="Ouellet, Kerry" userId="61b752f6-cfd1-4050-8147-176eb19a70c4" providerId="ADAL" clId="{F15225B6-516F-4970-8D4E-73653AD41915}" dt="2025-12-12T21:02:39.990" v="19"/>
          <ac:spMkLst>
            <pc:docMk/>
            <pc:sldMk cId="2765673530" sldId="272"/>
            <ac:spMk id="8" creationId="{00ED8B43-9315-1582-24FD-A3FABDD402AA}"/>
          </ac:spMkLst>
        </pc:spChg>
      </pc:sldChg>
    </pc:docChg>
  </pc:docChgLst>
  <pc:docChgLst>
    <pc:chgData name="Macheca, Erica" userId="7d24e2fa-b732-4abd-b1c1-a71b7b8b0cfd" providerId="ADAL" clId="{BECC9822-43D1-4B65-B94C-DB2EB0C0487B}"/>
    <pc:docChg chg="undo custSel modSld sldOrd">
      <pc:chgData name="Macheca, Erica" userId="7d24e2fa-b732-4abd-b1c1-a71b7b8b0cfd" providerId="ADAL" clId="{BECC9822-43D1-4B65-B94C-DB2EB0C0487B}" dt="2025-11-24T21:45:20.819" v="83"/>
      <pc:docMkLst>
        <pc:docMk/>
      </pc:docMkLst>
      <pc:sldChg chg="modSp mod">
        <pc:chgData name="Macheca, Erica" userId="7d24e2fa-b732-4abd-b1c1-a71b7b8b0cfd" providerId="ADAL" clId="{BECC9822-43D1-4B65-B94C-DB2EB0C0487B}" dt="2025-11-24T19:01:51.147" v="3" actId="113"/>
        <pc:sldMkLst>
          <pc:docMk/>
          <pc:sldMk cId="0" sldId="262"/>
        </pc:sldMkLst>
        <pc:spChg chg="mod">
          <ac:chgData name="Macheca, Erica" userId="7d24e2fa-b732-4abd-b1c1-a71b7b8b0cfd" providerId="ADAL" clId="{BECC9822-43D1-4B65-B94C-DB2EB0C0487B}" dt="2025-11-24T19:01:51.147" v="3" actId="113"/>
          <ac:spMkLst>
            <pc:docMk/>
            <pc:sldMk cId="0" sldId="262"/>
            <ac:spMk id="192" creationId="{00000000-0000-0000-0000-000000000000}"/>
          </ac:spMkLst>
        </pc:spChg>
      </pc:sldChg>
      <pc:sldChg chg="addSp delSp modSp mod addAnim delAnim">
        <pc:chgData name="Macheca, Erica" userId="7d24e2fa-b732-4abd-b1c1-a71b7b8b0cfd" providerId="ADAL" clId="{BECC9822-43D1-4B65-B94C-DB2EB0C0487B}" dt="2025-11-24T21:25:05.947" v="81" actId="1076"/>
        <pc:sldMkLst>
          <pc:docMk/>
          <pc:sldMk cId="0" sldId="266"/>
        </pc:sldMkLst>
        <pc:spChg chg="mod">
          <ac:chgData name="Macheca, Erica" userId="7d24e2fa-b732-4abd-b1c1-a71b7b8b0cfd" providerId="ADAL" clId="{BECC9822-43D1-4B65-B94C-DB2EB0C0487B}" dt="2025-11-24T20:56:21.878" v="27" actId="1076"/>
          <ac:spMkLst>
            <pc:docMk/>
            <pc:sldMk cId="0" sldId="266"/>
            <ac:spMk id="229" creationId="{00000000-0000-0000-0000-000000000000}"/>
          </ac:spMkLst>
        </pc:spChg>
        <pc:spChg chg="mod">
          <ac:chgData name="Macheca, Erica" userId="7d24e2fa-b732-4abd-b1c1-a71b7b8b0cfd" providerId="ADAL" clId="{BECC9822-43D1-4B65-B94C-DB2EB0C0487B}" dt="2025-11-24T20:56:33.453" v="30" actId="1076"/>
          <ac:spMkLst>
            <pc:docMk/>
            <pc:sldMk cId="0" sldId="266"/>
            <ac:spMk id="230" creationId="{00000000-0000-0000-0000-000000000000}"/>
          </ac:spMkLst>
        </pc:spChg>
        <pc:spChg chg="mod">
          <ac:chgData name="Macheca, Erica" userId="7d24e2fa-b732-4abd-b1c1-a71b7b8b0cfd" providerId="ADAL" clId="{BECC9822-43D1-4B65-B94C-DB2EB0C0487B}" dt="2025-11-24T20:56:22.449" v="28" actId="1076"/>
          <ac:spMkLst>
            <pc:docMk/>
            <pc:sldMk cId="0" sldId="266"/>
            <ac:spMk id="231" creationId="{00000000-0000-0000-0000-000000000000}"/>
          </ac:spMkLst>
        </pc:spChg>
        <pc:spChg chg="mod">
          <ac:chgData name="Macheca, Erica" userId="7d24e2fa-b732-4abd-b1c1-a71b7b8b0cfd" providerId="ADAL" clId="{BECC9822-43D1-4B65-B94C-DB2EB0C0487B}" dt="2025-11-24T20:58:50.671" v="68" actId="1076"/>
          <ac:spMkLst>
            <pc:docMk/>
            <pc:sldMk cId="0" sldId="266"/>
            <ac:spMk id="232" creationId="{00000000-0000-0000-0000-000000000000}"/>
          </ac:spMkLst>
        </pc:spChg>
        <pc:spChg chg="mod">
          <ac:chgData name="Macheca, Erica" userId="7d24e2fa-b732-4abd-b1c1-a71b7b8b0cfd" providerId="ADAL" clId="{BECC9822-43D1-4B65-B94C-DB2EB0C0487B}" dt="2025-11-24T20:56:37.735" v="31" actId="1076"/>
          <ac:spMkLst>
            <pc:docMk/>
            <pc:sldMk cId="0" sldId="266"/>
            <ac:spMk id="233" creationId="{00000000-0000-0000-0000-000000000000}"/>
          </ac:spMkLst>
        </pc:spChg>
        <pc:spChg chg="mod">
          <ac:chgData name="Macheca, Erica" userId="7d24e2fa-b732-4abd-b1c1-a71b7b8b0cfd" providerId="ADAL" clId="{BECC9822-43D1-4B65-B94C-DB2EB0C0487B}" dt="2025-11-24T20:58:55.906" v="69" actId="1076"/>
          <ac:spMkLst>
            <pc:docMk/>
            <pc:sldMk cId="0" sldId="266"/>
            <ac:spMk id="234" creationId="{00000000-0000-0000-0000-000000000000}"/>
          </ac:spMkLst>
        </pc:spChg>
        <pc:spChg chg="add del mod">
          <ac:chgData name="Macheca, Erica" userId="7d24e2fa-b732-4abd-b1c1-a71b7b8b0cfd" providerId="ADAL" clId="{BECC9822-43D1-4B65-B94C-DB2EB0C0487B}" dt="2025-11-24T20:58:36.187" v="66" actId="1076"/>
          <ac:spMkLst>
            <pc:docMk/>
            <pc:sldMk cId="0" sldId="266"/>
            <ac:spMk id="235" creationId="{00000000-0000-0000-0000-000000000000}"/>
          </ac:spMkLst>
        </pc:spChg>
        <pc:spChg chg="mod">
          <ac:chgData name="Macheca, Erica" userId="7d24e2fa-b732-4abd-b1c1-a71b7b8b0cfd" providerId="ADAL" clId="{BECC9822-43D1-4B65-B94C-DB2EB0C0487B}" dt="2025-11-24T20:58:31.422" v="65" actId="1076"/>
          <ac:spMkLst>
            <pc:docMk/>
            <pc:sldMk cId="0" sldId="266"/>
            <ac:spMk id="236" creationId="{00000000-0000-0000-0000-000000000000}"/>
          </ac:spMkLst>
        </pc:spChg>
        <pc:spChg chg="mod">
          <ac:chgData name="Macheca, Erica" userId="7d24e2fa-b732-4abd-b1c1-a71b7b8b0cfd" providerId="ADAL" clId="{BECC9822-43D1-4B65-B94C-DB2EB0C0487B}" dt="2025-11-24T20:58:42.798" v="67" actId="1076"/>
          <ac:spMkLst>
            <pc:docMk/>
            <pc:sldMk cId="0" sldId="266"/>
            <ac:spMk id="238" creationId="{00000000-0000-0000-0000-000000000000}"/>
          </ac:spMkLst>
        </pc:spChg>
        <pc:spChg chg="mod">
          <ac:chgData name="Macheca, Erica" userId="7d24e2fa-b732-4abd-b1c1-a71b7b8b0cfd" providerId="ADAL" clId="{BECC9822-43D1-4B65-B94C-DB2EB0C0487B}" dt="2025-11-24T21:25:05.947" v="81" actId="1076"/>
          <ac:spMkLst>
            <pc:docMk/>
            <pc:sldMk cId="0" sldId="266"/>
            <ac:spMk id="239" creationId="{00000000-0000-0000-0000-000000000000}"/>
          </ac:spMkLst>
        </pc:spChg>
        <pc:spChg chg="mod">
          <ac:chgData name="Macheca, Erica" userId="7d24e2fa-b732-4abd-b1c1-a71b7b8b0cfd" providerId="ADAL" clId="{BECC9822-43D1-4B65-B94C-DB2EB0C0487B}" dt="2025-11-24T20:58:14.446" v="62" actId="1076"/>
          <ac:spMkLst>
            <pc:docMk/>
            <pc:sldMk cId="0" sldId="266"/>
            <ac:spMk id="240" creationId="{00000000-0000-0000-0000-000000000000}"/>
          </ac:spMkLst>
        </pc:spChg>
        <pc:spChg chg="mod">
          <ac:chgData name="Macheca, Erica" userId="7d24e2fa-b732-4abd-b1c1-a71b7b8b0cfd" providerId="ADAL" clId="{BECC9822-43D1-4B65-B94C-DB2EB0C0487B}" dt="2025-11-24T20:58:21.481" v="63" actId="1076"/>
          <ac:spMkLst>
            <pc:docMk/>
            <pc:sldMk cId="0" sldId="266"/>
            <ac:spMk id="242" creationId="{00000000-0000-0000-0000-000000000000}"/>
          </ac:spMkLst>
        </pc:spChg>
        <pc:spChg chg="mod">
          <ac:chgData name="Macheca, Erica" userId="7d24e2fa-b732-4abd-b1c1-a71b7b8b0cfd" providerId="ADAL" clId="{BECC9822-43D1-4B65-B94C-DB2EB0C0487B}" dt="2025-11-24T20:57:55.067" v="56" actId="1076"/>
          <ac:spMkLst>
            <pc:docMk/>
            <pc:sldMk cId="0" sldId="266"/>
            <ac:spMk id="243" creationId="{00000000-0000-0000-0000-000000000000}"/>
          </ac:spMkLst>
        </pc:spChg>
        <pc:spChg chg="mod">
          <ac:chgData name="Macheca, Erica" userId="7d24e2fa-b732-4abd-b1c1-a71b7b8b0cfd" providerId="ADAL" clId="{BECC9822-43D1-4B65-B94C-DB2EB0C0487B}" dt="2025-11-24T20:57:52.531" v="55" actId="1076"/>
          <ac:spMkLst>
            <pc:docMk/>
            <pc:sldMk cId="0" sldId="266"/>
            <ac:spMk id="244" creationId="{00000000-0000-0000-0000-000000000000}"/>
          </ac:spMkLst>
        </pc:spChg>
        <pc:spChg chg="mod">
          <ac:chgData name="Macheca, Erica" userId="7d24e2fa-b732-4abd-b1c1-a71b7b8b0cfd" providerId="ADAL" clId="{BECC9822-43D1-4B65-B94C-DB2EB0C0487B}" dt="2025-11-24T20:58:05.620" v="61" actId="14100"/>
          <ac:spMkLst>
            <pc:docMk/>
            <pc:sldMk cId="0" sldId="266"/>
            <ac:spMk id="245" creationId="{00000000-0000-0000-0000-000000000000}"/>
          </ac:spMkLst>
        </pc:spChg>
        <pc:spChg chg="mod">
          <ac:chgData name="Macheca, Erica" userId="7d24e2fa-b732-4abd-b1c1-a71b7b8b0cfd" providerId="ADAL" clId="{BECC9822-43D1-4B65-B94C-DB2EB0C0487B}" dt="2025-11-24T20:59:29.202" v="78" actId="1076"/>
          <ac:spMkLst>
            <pc:docMk/>
            <pc:sldMk cId="0" sldId="266"/>
            <ac:spMk id="247" creationId="{00000000-0000-0000-0000-000000000000}"/>
          </ac:spMkLst>
        </pc:spChg>
        <pc:spChg chg="mod">
          <ac:chgData name="Macheca, Erica" userId="7d24e2fa-b732-4abd-b1c1-a71b7b8b0cfd" providerId="ADAL" clId="{BECC9822-43D1-4B65-B94C-DB2EB0C0487B}" dt="2025-11-24T20:59:31.890" v="79" actId="1076"/>
          <ac:spMkLst>
            <pc:docMk/>
            <pc:sldMk cId="0" sldId="266"/>
            <ac:spMk id="248" creationId="{00000000-0000-0000-0000-000000000000}"/>
          </ac:spMkLst>
        </pc:spChg>
        <pc:spChg chg="mod">
          <ac:chgData name="Macheca, Erica" userId="7d24e2fa-b732-4abd-b1c1-a71b7b8b0cfd" providerId="ADAL" clId="{BECC9822-43D1-4B65-B94C-DB2EB0C0487B}" dt="2025-11-24T20:59:07.097" v="72" actId="1076"/>
          <ac:spMkLst>
            <pc:docMk/>
            <pc:sldMk cId="0" sldId="266"/>
            <ac:spMk id="249" creationId="{00000000-0000-0000-0000-000000000000}"/>
          </ac:spMkLst>
        </pc:spChg>
        <pc:spChg chg="mod">
          <ac:chgData name="Macheca, Erica" userId="7d24e2fa-b732-4abd-b1c1-a71b7b8b0cfd" providerId="ADAL" clId="{BECC9822-43D1-4B65-B94C-DB2EB0C0487B}" dt="2025-11-24T20:59:03.896" v="71" actId="1076"/>
          <ac:spMkLst>
            <pc:docMk/>
            <pc:sldMk cId="0" sldId="266"/>
            <ac:spMk id="250" creationId="{00000000-0000-0000-0000-000000000000}"/>
          </ac:spMkLst>
        </pc:spChg>
        <pc:spChg chg="mod">
          <ac:chgData name="Macheca, Erica" userId="7d24e2fa-b732-4abd-b1c1-a71b7b8b0cfd" providerId="ADAL" clId="{BECC9822-43D1-4B65-B94C-DB2EB0C0487B}" dt="2025-11-24T20:59:00.484" v="70" actId="1076"/>
          <ac:spMkLst>
            <pc:docMk/>
            <pc:sldMk cId="0" sldId="266"/>
            <ac:spMk id="251" creationId="{00000000-0000-0000-0000-000000000000}"/>
          </ac:spMkLst>
        </pc:spChg>
        <pc:graphicFrameChg chg="add del mod modGraphic">
          <ac:chgData name="Macheca, Erica" userId="7d24e2fa-b732-4abd-b1c1-a71b7b8b0cfd" providerId="ADAL" clId="{BECC9822-43D1-4B65-B94C-DB2EB0C0487B}" dt="2025-11-24T21:00:31.850" v="80" actId="1076"/>
          <ac:graphicFrameMkLst>
            <pc:docMk/>
            <pc:sldMk cId="0" sldId="266"/>
            <ac:graphicFrameMk id="228" creationId="{00000000-0000-0000-0000-000000000000}"/>
          </ac:graphicFrameMkLst>
        </pc:graphicFrameChg>
      </pc:sldChg>
      <pc:sldChg chg="ord modNotes">
        <pc:chgData name="Macheca, Erica" userId="7d24e2fa-b732-4abd-b1c1-a71b7b8b0cfd" providerId="ADAL" clId="{BECC9822-43D1-4B65-B94C-DB2EB0C0487B}" dt="2025-11-24T21:45:20.819" v="83"/>
        <pc:sldMkLst>
          <pc:docMk/>
          <pc:sldMk cId="0" sldId="269"/>
        </pc:sldMkLst>
      </pc:sldChg>
    </pc:docChg>
  </pc:docChgLst>
  <pc:docChgLst>
    <pc:chgData name="Glueck, Susan" userId="6bddbe2e-e29d-4ae9-bdf6-ff7645846381" providerId="ADAL" clId="{3F0BA318-5D50-56E5-A3E5-A60D0EBACEB6}"/>
    <pc:docChg chg="undo redo custSel modSld">
      <pc:chgData name="Glueck, Susan" userId="6bddbe2e-e29d-4ae9-bdf6-ff7645846381" providerId="ADAL" clId="{3F0BA318-5D50-56E5-A3E5-A60D0EBACEB6}" dt="2025-12-01T18:14:15.716" v="701" actId="1076"/>
      <pc:docMkLst>
        <pc:docMk/>
      </pc:docMkLst>
      <pc:sldChg chg="modSp mod modClrScheme chgLayout">
        <pc:chgData name="Glueck, Susan" userId="6bddbe2e-e29d-4ae9-bdf6-ff7645846381" providerId="ADAL" clId="{3F0BA318-5D50-56E5-A3E5-A60D0EBACEB6}" dt="2025-12-01T16:52:30.571" v="295" actId="12"/>
        <pc:sldMkLst>
          <pc:docMk/>
          <pc:sldMk cId="0" sldId="256"/>
        </pc:sldMkLst>
        <pc:spChg chg="mod ord">
          <ac:chgData name="Glueck, Susan" userId="6bddbe2e-e29d-4ae9-bdf6-ff7645846381" providerId="ADAL" clId="{3F0BA318-5D50-56E5-A3E5-A60D0EBACEB6}" dt="2025-12-01T16:26:33.575" v="2" actId="1076"/>
          <ac:spMkLst>
            <pc:docMk/>
            <pc:sldMk cId="0" sldId="256"/>
            <ac:spMk id="148" creationId="{00000000-0000-0000-0000-000000000000}"/>
          </ac:spMkLst>
        </pc:spChg>
        <pc:spChg chg="mod ord">
          <ac:chgData name="Glueck, Susan" userId="6bddbe2e-e29d-4ae9-bdf6-ff7645846381" providerId="ADAL" clId="{3F0BA318-5D50-56E5-A3E5-A60D0EBACEB6}" dt="2025-12-01T16:52:30.571" v="295" actId="12"/>
          <ac:spMkLst>
            <pc:docMk/>
            <pc:sldMk cId="0" sldId="256"/>
            <ac:spMk id="149" creationId="{00000000-0000-0000-0000-000000000000}"/>
          </ac:spMkLst>
        </pc:spChg>
      </pc:sldChg>
      <pc:sldChg chg="modSp mod">
        <pc:chgData name="Glueck, Susan" userId="6bddbe2e-e29d-4ae9-bdf6-ff7645846381" providerId="ADAL" clId="{3F0BA318-5D50-56E5-A3E5-A60D0EBACEB6}" dt="2025-12-01T16:30:25.240" v="64" actId="1076"/>
        <pc:sldMkLst>
          <pc:docMk/>
          <pc:sldMk cId="0" sldId="257"/>
        </pc:sldMkLst>
        <pc:picChg chg="mod">
          <ac:chgData name="Glueck, Susan" userId="6bddbe2e-e29d-4ae9-bdf6-ff7645846381" providerId="ADAL" clId="{3F0BA318-5D50-56E5-A3E5-A60D0EBACEB6}" dt="2025-12-01T16:30:25.240" v="64" actId="1076"/>
          <ac:picMkLst>
            <pc:docMk/>
            <pc:sldMk cId="0" sldId="257"/>
            <ac:picMk id="156" creationId="{00000000-0000-0000-0000-000000000000}"/>
          </ac:picMkLst>
        </pc:picChg>
      </pc:sldChg>
      <pc:sldChg chg="modSp mod modClrScheme modAnim chgLayout">
        <pc:chgData name="Glueck, Susan" userId="6bddbe2e-e29d-4ae9-bdf6-ff7645846381" providerId="ADAL" clId="{3F0BA318-5D50-56E5-A3E5-A60D0EBACEB6}" dt="2025-12-01T17:02:03.013" v="303"/>
        <pc:sldMkLst>
          <pc:docMk/>
          <pc:sldMk cId="0" sldId="259"/>
        </pc:sldMkLst>
        <pc:spChg chg="mod ord">
          <ac:chgData name="Glueck, Susan" userId="6bddbe2e-e29d-4ae9-bdf6-ff7645846381" providerId="ADAL" clId="{3F0BA318-5D50-56E5-A3E5-A60D0EBACEB6}" dt="2025-12-01T16:52:31.976" v="296" actId="113"/>
          <ac:spMkLst>
            <pc:docMk/>
            <pc:sldMk cId="0" sldId="259"/>
            <ac:spMk id="170" creationId="{00000000-0000-0000-0000-000000000000}"/>
          </ac:spMkLst>
        </pc:spChg>
        <pc:spChg chg="mod ord">
          <ac:chgData name="Glueck, Susan" userId="6bddbe2e-e29d-4ae9-bdf6-ff7645846381" providerId="ADAL" clId="{3F0BA318-5D50-56E5-A3E5-A60D0EBACEB6}" dt="2025-12-01T16:31:12.704" v="67" actId="1076"/>
          <ac:spMkLst>
            <pc:docMk/>
            <pc:sldMk cId="0" sldId="259"/>
            <ac:spMk id="171" creationId="{00000000-0000-0000-0000-000000000000}"/>
          </ac:spMkLst>
        </pc:spChg>
      </pc:sldChg>
      <pc:sldChg chg="modSp mod modClrScheme modAnim modCm chgLayout">
        <pc:chgData name="Glueck, Susan" userId="6bddbe2e-e29d-4ae9-bdf6-ff7645846381" providerId="ADAL" clId="{3F0BA318-5D50-56E5-A3E5-A60D0EBACEB6}" dt="2025-12-01T17:05:41.904" v="360"/>
        <pc:sldMkLst>
          <pc:docMk/>
          <pc:sldMk cId="0" sldId="260"/>
        </pc:sldMkLst>
        <pc:spChg chg="mod ord">
          <ac:chgData name="Glueck, Susan" userId="6bddbe2e-e29d-4ae9-bdf6-ff7645846381" providerId="ADAL" clId="{3F0BA318-5D50-56E5-A3E5-A60D0EBACEB6}" dt="2025-12-01T17:04:19.573" v="358" actId="20577"/>
          <ac:spMkLst>
            <pc:docMk/>
            <pc:sldMk cId="0" sldId="260"/>
            <ac:spMk id="178" creationId="{00000000-0000-0000-0000-000000000000}"/>
          </ac:spMkLst>
        </pc:spChg>
        <pc:picChg chg="mod">
          <ac:chgData name="Glueck, Susan" userId="6bddbe2e-e29d-4ae9-bdf6-ff7645846381" providerId="ADAL" clId="{3F0BA318-5D50-56E5-A3E5-A60D0EBACEB6}" dt="2025-12-01T17:04:54.584" v="359"/>
          <ac:picMkLst>
            <pc:docMk/>
            <pc:sldMk cId="0" sldId="260"/>
            <ac:picMk id="179" creationId="{00000000-0000-0000-0000-000000000000}"/>
          </ac:picMkLst>
        </pc:picChg>
        <pc:extLst>
          <p:ext xmlns:p="http://schemas.openxmlformats.org/presentationml/2006/main" uri="{D6D511B9-2390-475A-947B-AFAB55BFBCF1}">
            <pc226:cmChg xmlns:pc226="http://schemas.microsoft.com/office/powerpoint/2022/06/main/command" chg="mod">
              <pc226:chgData name="Glueck, Susan" userId="6bddbe2e-e29d-4ae9-bdf6-ff7645846381" providerId="ADAL" clId="{3F0BA318-5D50-56E5-A3E5-A60D0EBACEB6}" dt="2025-12-01T17:04:19.573" v="358" actId="20577"/>
              <pc2:cmMkLst xmlns:pc2="http://schemas.microsoft.com/office/powerpoint/2019/9/main/command">
                <pc:docMk/>
                <pc:sldMk cId="0" sldId="260"/>
                <pc2:cmMk id="{943EB18C-19A1-422D-AD18-5B2284BFCBCF}"/>
              </pc2:cmMkLst>
            </pc226:cmChg>
          </p:ext>
        </pc:extLst>
      </pc:sldChg>
      <pc:sldChg chg="modSp mod modClrScheme chgLayout">
        <pc:chgData name="Glueck, Susan" userId="6bddbe2e-e29d-4ae9-bdf6-ff7645846381" providerId="ADAL" clId="{3F0BA318-5D50-56E5-A3E5-A60D0EBACEB6}" dt="2025-12-01T16:32:39.623" v="74" actId="1076"/>
        <pc:sldMkLst>
          <pc:docMk/>
          <pc:sldMk cId="0" sldId="261"/>
        </pc:sldMkLst>
        <pc:spChg chg="mod ord">
          <ac:chgData name="Glueck, Susan" userId="6bddbe2e-e29d-4ae9-bdf6-ff7645846381" providerId="ADAL" clId="{3F0BA318-5D50-56E5-A3E5-A60D0EBACEB6}" dt="2025-12-01T16:32:39.623" v="74" actId="1076"/>
          <ac:spMkLst>
            <pc:docMk/>
            <pc:sldMk cId="0" sldId="261"/>
            <ac:spMk id="185" creationId="{00000000-0000-0000-0000-000000000000}"/>
          </ac:spMkLst>
        </pc:spChg>
        <pc:spChg chg="mod ord">
          <ac:chgData name="Glueck, Susan" userId="6bddbe2e-e29d-4ae9-bdf6-ff7645846381" providerId="ADAL" clId="{3F0BA318-5D50-56E5-A3E5-A60D0EBACEB6}" dt="2025-12-01T16:32:25.839" v="72" actId="207"/>
          <ac:spMkLst>
            <pc:docMk/>
            <pc:sldMk cId="0" sldId="261"/>
            <ac:spMk id="186" creationId="{00000000-0000-0000-0000-000000000000}"/>
          </ac:spMkLst>
        </pc:spChg>
      </pc:sldChg>
      <pc:sldChg chg="delSp modSp mod modClrScheme chgLayout">
        <pc:chgData name="Glueck, Susan" userId="6bddbe2e-e29d-4ae9-bdf6-ff7645846381" providerId="ADAL" clId="{3F0BA318-5D50-56E5-A3E5-A60D0EBACEB6}" dt="2025-12-01T16:33:14.189" v="121" actId="1037"/>
        <pc:sldMkLst>
          <pc:docMk/>
          <pc:sldMk cId="0" sldId="262"/>
        </pc:sldMkLst>
        <pc:spChg chg="mod ord">
          <ac:chgData name="Glueck, Susan" userId="6bddbe2e-e29d-4ae9-bdf6-ff7645846381" providerId="ADAL" clId="{3F0BA318-5D50-56E5-A3E5-A60D0EBACEB6}" dt="2025-12-01T16:30:42.447" v="65" actId="700"/>
          <ac:spMkLst>
            <pc:docMk/>
            <pc:sldMk cId="0" sldId="262"/>
            <ac:spMk id="192" creationId="{00000000-0000-0000-0000-000000000000}"/>
          </ac:spMkLst>
        </pc:spChg>
        <pc:spChg chg="mod ord">
          <ac:chgData name="Glueck, Susan" userId="6bddbe2e-e29d-4ae9-bdf6-ff7645846381" providerId="ADAL" clId="{3F0BA318-5D50-56E5-A3E5-A60D0EBACEB6}" dt="2025-12-01T16:33:00.276" v="76" actId="1076"/>
          <ac:spMkLst>
            <pc:docMk/>
            <pc:sldMk cId="0" sldId="262"/>
            <ac:spMk id="193" creationId="{00000000-0000-0000-0000-000000000000}"/>
          </ac:spMkLst>
        </pc:spChg>
        <pc:picChg chg="mod">
          <ac:chgData name="Glueck, Susan" userId="6bddbe2e-e29d-4ae9-bdf6-ff7645846381" providerId="ADAL" clId="{3F0BA318-5D50-56E5-A3E5-A60D0EBACEB6}" dt="2025-12-01T16:33:08.783" v="103" actId="1038"/>
          <ac:picMkLst>
            <pc:docMk/>
            <pc:sldMk cId="0" sldId="262"/>
            <ac:picMk id="195" creationId="{00000000-0000-0000-0000-000000000000}"/>
          </ac:picMkLst>
        </pc:picChg>
        <pc:picChg chg="mod">
          <ac:chgData name="Glueck, Susan" userId="6bddbe2e-e29d-4ae9-bdf6-ff7645846381" providerId="ADAL" clId="{3F0BA318-5D50-56E5-A3E5-A60D0EBACEB6}" dt="2025-12-01T16:33:14.189" v="121" actId="1037"/>
          <ac:picMkLst>
            <pc:docMk/>
            <pc:sldMk cId="0" sldId="262"/>
            <ac:picMk id="196" creationId="{00000000-0000-0000-0000-000000000000}"/>
          </ac:picMkLst>
        </pc:picChg>
        <pc:picChg chg="mod">
          <ac:chgData name="Glueck, Susan" userId="6bddbe2e-e29d-4ae9-bdf6-ff7645846381" providerId="ADAL" clId="{3F0BA318-5D50-56E5-A3E5-A60D0EBACEB6}" dt="2025-12-01T16:33:14.189" v="121" actId="1037"/>
          <ac:picMkLst>
            <pc:docMk/>
            <pc:sldMk cId="0" sldId="262"/>
            <ac:picMk id="197" creationId="{00000000-0000-0000-0000-000000000000}"/>
          </ac:picMkLst>
        </pc:picChg>
      </pc:sldChg>
      <pc:sldChg chg="addSp delSp modSp mod modAnim chgLayout modNotesTx">
        <pc:chgData name="Glueck, Susan" userId="6bddbe2e-e29d-4ae9-bdf6-ff7645846381" providerId="ADAL" clId="{3F0BA318-5D50-56E5-A3E5-A60D0EBACEB6}" dt="2025-12-01T17:32:57.126" v="461"/>
        <pc:sldMkLst>
          <pc:docMk/>
          <pc:sldMk cId="0" sldId="263"/>
        </pc:sldMkLst>
        <pc:spChg chg="mod ord">
          <ac:chgData name="Glueck, Susan" userId="6bddbe2e-e29d-4ae9-bdf6-ff7645846381" providerId="ADAL" clId="{3F0BA318-5D50-56E5-A3E5-A60D0EBACEB6}" dt="2025-12-01T16:33:38.800" v="123" actId="1076"/>
          <ac:spMkLst>
            <pc:docMk/>
            <pc:sldMk cId="0" sldId="263"/>
            <ac:spMk id="203" creationId="{00000000-0000-0000-0000-000000000000}"/>
          </ac:spMkLst>
        </pc:spChg>
      </pc:sldChg>
      <pc:sldChg chg="addSp delSp modSp mod modClrScheme addAnim delAnim modAnim chgLayout">
        <pc:chgData name="Glueck, Susan" userId="6bddbe2e-e29d-4ae9-bdf6-ff7645846381" providerId="ADAL" clId="{3F0BA318-5D50-56E5-A3E5-A60D0EBACEB6}" dt="2025-12-01T17:26:54.254" v="421"/>
        <pc:sldMkLst>
          <pc:docMk/>
          <pc:sldMk cId="0" sldId="264"/>
        </pc:sldMkLst>
        <pc:spChg chg="add mod">
          <ac:chgData name="Glueck, Susan" userId="6bddbe2e-e29d-4ae9-bdf6-ff7645846381" providerId="ADAL" clId="{3F0BA318-5D50-56E5-A3E5-A60D0EBACEB6}" dt="2025-12-01T17:10:42.899" v="377" actId="20577"/>
          <ac:spMkLst>
            <pc:docMk/>
            <pc:sldMk cId="0" sldId="264"/>
            <ac:spMk id="2" creationId="{D331DDA6-4E59-E882-E486-7DEC13876002}"/>
          </ac:spMkLst>
        </pc:spChg>
        <pc:spChg chg="add mod">
          <ac:chgData name="Glueck, Susan" userId="6bddbe2e-e29d-4ae9-bdf6-ff7645846381" providerId="ADAL" clId="{3F0BA318-5D50-56E5-A3E5-A60D0EBACEB6}" dt="2025-12-01T17:11:05.012" v="381" actId="1076"/>
          <ac:spMkLst>
            <pc:docMk/>
            <pc:sldMk cId="0" sldId="264"/>
            <ac:spMk id="3" creationId="{6FDB5A79-AB61-F7AA-F105-04F3A6EC9E78}"/>
          </ac:spMkLst>
        </pc:spChg>
        <pc:spChg chg="add mod">
          <ac:chgData name="Glueck, Susan" userId="6bddbe2e-e29d-4ae9-bdf6-ff7645846381" providerId="ADAL" clId="{3F0BA318-5D50-56E5-A3E5-A60D0EBACEB6}" dt="2025-12-01T17:16:56.766" v="412" actId="166"/>
          <ac:spMkLst>
            <pc:docMk/>
            <pc:sldMk cId="0" sldId="264"/>
            <ac:spMk id="4" creationId="{7CAF9534-F211-56F4-17C7-BE24008F9C8B}"/>
          </ac:spMkLst>
        </pc:spChg>
        <pc:spChg chg="add mod">
          <ac:chgData name="Glueck, Susan" userId="6bddbe2e-e29d-4ae9-bdf6-ff7645846381" providerId="ADAL" clId="{3F0BA318-5D50-56E5-A3E5-A60D0EBACEB6}" dt="2025-12-01T17:17:36.170" v="416" actId="166"/>
          <ac:spMkLst>
            <pc:docMk/>
            <pc:sldMk cId="0" sldId="264"/>
            <ac:spMk id="5" creationId="{648214F1-5375-0152-06D9-4332A29859B5}"/>
          </ac:spMkLst>
        </pc:spChg>
        <pc:spChg chg="add del mod ord">
          <ac:chgData name="Glueck, Susan" userId="6bddbe2e-e29d-4ae9-bdf6-ff7645846381" providerId="ADAL" clId="{3F0BA318-5D50-56E5-A3E5-A60D0EBACEB6}" dt="2025-12-01T17:13:02.710" v="396" actId="14100"/>
          <ac:spMkLst>
            <pc:docMk/>
            <pc:sldMk cId="0" sldId="264"/>
            <ac:spMk id="210" creationId="{00000000-0000-0000-0000-000000000000}"/>
          </ac:spMkLst>
        </pc:spChg>
        <pc:spChg chg="mod ord">
          <ac:chgData name="Glueck, Susan" userId="6bddbe2e-e29d-4ae9-bdf6-ff7645846381" providerId="ADAL" clId="{3F0BA318-5D50-56E5-A3E5-A60D0EBACEB6}" dt="2025-12-01T16:33:57.494" v="126" actId="14100"/>
          <ac:spMkLst>
            <pc:docMk/>
            <pc:sldMk cId="0" sldId="264"/>
            <ac:spMk id="211" creationId="{00000000-0000-0000-0000-000000000000}"/>
          </ac:spMkLst>
        </pc:spChg>
        <pc:spChg chg="mod">
          <ac:chgData name="Glueck, Susan" userId="6bddbe2e-e29d-4ae9-bdf6-ff7645846381" providerId="ADAL" clId="{3F0BA318-5D50-56E5-A3E5-A60D0EBACEB6}" dt="2025-12-01T17:10:04.159" v="371" actId="14100"/>
          <ac:spMkLst>
            <pc:docMk/>
            <pc:sldMk cId="0" sldId="264"/>
            <ac:spMk id="212" creationId="{00000000-0000-0000-0000-000000000000}"/>
          </ac:spMkLst>
        </pc:spChg>
      </pc:sldChg>
      <pc:sldChg chg="addSp delSp modSp mod modClrScheme modAnim chgLayout">
        <pc:chgData name="Glueck, Susan" userId="6bddbe2e-e29d-4ae9-bdf6-ff7645846381" providerId="ADAL" clId="{3F0BA318-5D50-56E5-A3E5-A60D0EBACEB6}" dt="2025-12-01T18:11:13.648" v="692"/>
        <pc:sldMkLst>
          <pc:docMk/>
          <pc:sldMk cId="0" sldId="265"/>
        </pc:sldMkLst>
        <pc:spChg chg="add mod">
          <ac:chgData name="Glueck, Susan" userId="6bddbe2e-e29d-4ae9-bdf6-ff7645846381" providerId="ADAL" clId="{3F0BA318-5D50-56E5-A3E5-A60D0EBACEB6}" dt="2025-12-01T18:07:58.244" v="687" actId="1036"/>
          <ac:spMkLst>
            <pc:docMk/>
            <pc:sldMk cId="0" sldId="265"/>
            <ac:spMk id="2" creationId="{0693A292-0DE3-9D9C-C21E-8455A3D6B879}"/>
          </ac:spMkLst>
        </pc:spChg>
        <pc:spChg chg="add mod">
          <ac:chgData name="Glueck, Susan" userId="6bddbe2e-e29d-4ae9-bdf6-ff7645846381" providerId="ADAL" clId="{3F0BA318-5D50-56E5-A3E5-A60D0EBACEB6}" dt="2025-12-01T18:07:58.244" v="687" actId="1036"/>
          <ac:spMkLst>
            <pc:docMk/>
            <pc:sldMk cId="0" sldId="265"/>
            <ac:spMk id="3" creationId="{402461DB-901B-AEF8-D7E4-BC1F38A94DED}"/>
          </ac:spMkLst>
        </pc:spChg>
        <pc:spChg chg="add mod">
          <ac:chgData name="Glueck, Susan" userId="6bddbe2e-e29d-4ae9-bdf6-ff7645846381" providerId="ADAL" clId="{3F0BA318-5D50-56E5-A3E5-A60D0EBACEB6}" dt="2025-12-01T18:07:58.244" v="687" actId="1036"/>
          <ac:spMkLst>
            <pc:docMk/>
            <pc:sldMk cId="0" sldId="265"/>
            <ac:spMk id="4" creationId="{5555C75A-CCBE-E6F8-3665-DF4C9FA29429}"/>
          </ac:spMkLst>
        </pc:spChg>
        <pc:spChg chg="add mod">
          <ac:chgData name="Glueck, Susan" userId="6bddbe2e-e29d-4ae9-bdf6-ff7645846381" providerId="ADAL" clId="{3F0BA318-5D50-56E5-A3E5-A60D0EBACEB6}" dt="2025-12-01T18:07:00.864" v="651" actId="552"/>
          <ac:spMkLst>
            <pc:docMk/>
            <pc:sldMk cId="0" sldId="265"/>
            <ac:spMk id="5" creationId="{B430D257-E842-979A-DA31-CB785EE2138C}"/>
          </ac:spMkLst>
        </pc:spChg>
        <pc:spChg chg="add mod">
          <ac:chgData name="Glueck, Susan" userId="6bddbe2e-e29d-4ae9-bdf6-ff7645846381" providerId="ADAL" clId="{3F0BA318-5D50-56E5-A3E5-A60D0EBACEB6}" dt="2025-12-01T18:07:00.864" v="651" actId="552"/>
          <ac:spMkLst>
            <pc:docMk/>
            <pc:sldMk cId="0" sldId="265"/>
            <ac:spMk id="6" creationId="{E3313380-705A-80FA-DA19-61568F3ED467}"/>
          </ac:spMkLst>
        </pc:spChg>
        <pc:spChg chg="add mod">
          <ac:chgData name="Glueck, Susan" userId="6bddbe2e-e29d-4ae9-bdf6-ff7645846381" providerId="ADAL" clId="{3F0BA318-5D50-56E5-A3E5-A60D0EBACEB6}" dt="2025-12-01T18:07:25.663" v="672" actId="1038"/>
          <ac:spMkLst>
            <pc:docMk/>
            <pc:sldMk cId="0" sldId="265"/>
            <ac:spMk id="8" creationId="{341F6AB8-7FE8-C346-BDC5-F4C1E7001EA1}"/>
          </ac:spMkLst>
        </pc:spChg>
        <pc:spChg chg="mod ord">
          <ac:chgData name="Glueck, Susan" userId="6bddbe2e-e29d-4ae9-bdf6-ff7645846381" providerId="ADAL" clId="{3F0BA318-5D50-56E5-A3E5-A60D0EBACEB6}" dt="2025-12-01T18:07:00.864" v="651" actId="552"/>
          <ac:spMkLst>
            <pc:docMk/>
            <pc:sldMk cId="0" sldId="265"/>
            <ac:spMk id="218" creationId="{00000000-0000-0000-0000-000000000000}"/>
          </ac:spMkLst>
        </pc:spChg>
        <pc:spChg chg="mod ord">
          <ac:chgData name="Glueck, Susan" userId="6bddbe2e-e29d-4ae9-bdf6-ff7645846381" providerId="ADAL" clId="{3F0BA318-5D50-56E5-A3E5-A60D0EBACEB6}" dt="2025-12-01T17:53:08.671" v="543" actId="166"/>
          <ac:spMkLst>
            <pc:docMk/>
            <pc:sldMk cId="0" sldId="265"/>
            <ac:spMk id="219" creationId="{00000000-0000-0000-0000-000000000000}"/>
          </ac:spMkLst>
        </pc:spChg>
        <pc:spChg chg="mod">
          <ac:chgData name="Glueck, Susan" userId="6bddbe2e-e29d-4ae9-bdf6-ff7645846381" providerId="ADAL" clId="{3F0BA318-5D50-56E5-A3E5-A60D0EBACEB6}" dt="2025-12-01T18:08:16.562" v="688" actId="1076"/>
          <ac:spMkLst>
            <pc:docMk/>
            <pc:sldMk cId="0" sldId="265"/>
            <ac:spMk id="220" creationId="{00000000-0000-0000-0000-000000000000}"/>
          </ac:spMkLst>
        </pc:spChg>
        <pc:picChg chg="mod">
          <ac:chgData name="Glueck, Susan" userId="6bddbe2e-e29d-4ae9-bdf6-ff7645846381" providerId="ADAL" clId="{3F0BA318-5D50-56E5-A3E5-A60D0EBACEB6}" dt="2025-12-01T17:53:08.671" v="543" actId="166"/>
          <ac:picMkLst>
            <pc:docMk/>
            <pc:sldMk cId="0" sldId="265"/>
            <ac:picMk id="221" creationId="{00000000-0000-0000-0000-000000000000}"/>
          </ac:picMkLst>
        </pc:picChg>
      </pc:sldChg>
      <pc:sldChg chg="delSp modSp mod modClrScheme delAnim chgLayout">
        <pc:chgData name="Glueck, Susan" userId="6bddbe2e-e29d-4ae9-bdf6-ff7645846381" providerId="ADAL" clId="{3F0BA318-5D50-56E5-A3E5-A60D0EBACEB6}" dt="2025-12-01T18:14:15.716" v="701" actId="1076"/>
        <pc:sldMkLst>
          <pc:docMk/>
          <pc:sldMk cId="0" sldId="266"/>
        </pc:sldMkLst>
        <pc:spChg chg="mod ord">
          <ac:chgData name="Glueck, Susan" userId="6bddbe2e-e29d-4ae9-bdf6-ff7645846381" providerId="ADAL" clId="{3F0BA318-5D50-56E5-A3E5-A60D0EBACEB6}" dt="2025-12-01T16:39:01.599" v="187" actId="1076"/>
          <ac:spMkLst>
            <pc:docMk/>
            <pc:sldMk cId="0" sldId="266"/>
            <ac:spMk id="227" creationId="{00000000-0000-0000-0000-000000000000}"/>
          </ac:spMkLst>
        </pc:spChg>
        <pc:spChg chg="mod">
          <ac:chgData name="Glueck, Susan" userId="6bddbe2e-e29d-4ae9-bdf6-ff7645846381" providerId="ADAL" clId="{3F0BA318-5D50-56E5-A3E5-A60D0EBACEB6}" dt="2025-12-01T18:13:02.912" v="695" actId="12789"/>
          <ac:spMkLst>
            <pc:docMk/>
            <pc:sldMk cId="0" sldId="266"/>
            <ac:spMk id="229" creationId="{00000000-0000-0000-0000-000000000000}"/>
          </ac:spMkLst>
        </pc:spChg>
        <pc:spChg chg="mod">
          <ac:chgData name="Glueck, Susan" userId="6bddbe2e-e29d-4ae9-bdf6-ff7645846381" providerId="ADAL" clId="{3F0BA318-5D50-56E5-A3E5-A60D0EBACEB6}" dt="2025-12-01T18:13:02.912" v="695" actId="12789"/>
          <ac:spMkLst>
            <pc:docMk/>
            <pc:sldMk cId="0" sldId="266"/>
            <ac:spMk id="230" creationId="{00000000-0000-0000-0000-000000000000}"/>
          </ac:spMkLst>
        </pc:spChg>
        <pc:spChg chg="mod">
          <ac:chgData name="Glueck, Susan" userId="6bddbe2e-e29d-4ae9-bdf6-ff7645846381" providerId="ADAL" clId="{3F0BA318-5D50-56E5-A3E5-A60D0EBACEB6}" dt="2025-12-01T18:14:05.844" v="700" actId="12789"/>
          <ac:spMkLst>
            <pc:docMk/>
            <pc:sldMk cId="0" sldId="266"/>
            <ac:spMk id="231" creationId="{00000000-0000-0000-0000-000000000000}"/>
          </ac:spMkLst>
        </pc:spChg>
        <pc:spChg chg="mod">
          <ac:chgData name="Glueck, Susan" userId="6bddbe2e-e29d-4ae9-bdf6-ff7645846381" providerId="ADAL" clId="{3F0BA318-5D50-56E5-A3E5-A60D0EBACEB6}" dt="2025-12-01T18:14:05.844" v="700" actId="12789"/>
          <ac:spMkLst>
            <pc:docMk/>
            <pc:sldMk cId="0" sldId="266"/>
            <ac:spMk id="233" creationId="{00000000-0000-0000-0000-000000000000}"/>
          </ac:spMkLst>
        </pc:spChg>
        <pc:spChg chg="mod">
          <ac:chgData name="Glueck, Susan" userId="6bddbe2e-e29d-4ae9-bdf6-ff7645846381" providerId="ADAL" clId="{3F0BA318-5D50-56E5-A3E5-A60D0EBACEB6}" dt="2025-12-01T16:40:14.776" v="190" actId="207"/>
          <ac:spMkLst>
            <pc:docMk/>
            <pc:sldMk cId="0" sldId="266"/>
            <ac:spMk id="234" creationId="{00000000-0000-0000-0000-000000000000}"/>
          </ac:spMkLst>
        </pc:spChg>
        <pc:spChg chg="mod">
          <ac:chgData name="Glueck, Susan" userId="6bddbe2e-e29d-4ae9-bdf6-ff7645846381" providerId="ADAL" clId="{3F0BA318-5D50-56E5-A3E5-A60D0EBACEB6}" dt="2025-12-01T18:13:02.912" v="695" actId="12789"/>
          <ac:spMkLst>
            <pc:docMk/>
            <pc:sldMk cId="0" sldId="266"/>
            <ac:spMk id="235" creationId="{00000000-0000-0000-0000-000000000000}"/>
          </ac:spMkLst>
        </pc:spChg>
        <pc:spChg chg="mod">
          <ac:chgData name="Glueck, Susan" userId="6bddbe2e-e29d-4ae9-bdf6-ff7645846381" providerId="ADAL" clId="{3F0BA318-5D50-56E5-A3E5-A60D0EBACEB6}" dt="2025-12-01T18:13:02.912" v="695" actId="12789"/>
          <ac:spMkLst>
            <pc:docMk/>
            <pc:sldMk cId="0" sldId="266"/>
            <ac:spMk id="236" creationId="{00000000-0000-0000-0000-000000000000}"/>
          </ac:spMkLst>
        </pc:spChg>
        <pc:spChg chg="mod">
          <ac:chgData name="Glueck, Susan" userId="6bddbe2e-e29d-4ae9-bdf6-ff7645846381" providerId="ADAL" clId="{3F0BA318-5D50-56E5-A3E5-A60D0EBACEB6}" dt="2025-12-01T18:14:05.844" v="700" actId="12789"/>
          <ac:spMkLst>
            <pc:docMk/>
            <pc:sldMk cId="0" sldId="266"/>
            <ac:spMk id="238" creationId="{00000000-0000-0000-0000-000000000000}"/>
          </ac:spMkLst>
        </pc:spChg>
        <pc:spChg chg="mod">
          <ac:chgData name="Glueck, Susan" userId="6bddbe2e-e29d-4ae9-bdf6-ff7645846381" providerId="ADAL" clId="{3F0BA318-5D50-56E5-A3E5-A60D0EBACEB6}" dt="2025-12-01T18:14:05.844" v="700" actId="12789"/>
          <ac:spMkLst>
            <pc:docMk/>
            <pc:sldMk cId="0" sldId="266"/>
            <ac:spMk id="239" creationId="{00000000-0000-0000-0000-000000000000}"/>
          </ac:spMkLst>
        </pc:spChg>
        <pc:spChg chg="mod">
          <ac:chgData name="Glueck, Susan" userId="6bddbe2e-e29d-4ae9-bdf6-ff7645846381" providerId="ADAL" clId="{3F0BA318-5D50-56E5-A3E5-A60D0EBACEB6}" dt="2025-12-01T18:14:05.844" v="700" actId="12789"/>
          <ac:spMkLst>
            <pc:docMk/>
            <pc:sldMk cId="0" sldId="266"/>
            <ac:spMk id="240" creationId="{00000000-0000-0000-0000-000000000000}"/>
          </ac:spMkLst>
        </pc:spChg>
        <pc:spChg chg="mod">
          <ac:chgData name="Glueck, Susan" userId="6bddbe2e-e29d-4ae9-bdf6-ff7645846381" providerId="ADAL" clId="{3F0BA318-5D50-56E5-A3E5-A60D0EBACEB6}" dt="2025-12-01T16:40:14.776" v="190" actId="207"/>
          <ac:spMkLst>
            <pc:docMk/>
            <pc:sldMk cId="0" sldId="266"/>
            <ac:spMk id="242" creationId="{00000000-0000-0000-0000-000000000000}"/>
          </ac:spMkLst>
        </pc:spChg>
        <pc:spChg chg="mod">
          <ac:chgData name="Glueck, Susan" userId="6bddbe2e-e29d-4ae9-bdf6-ff7645846381" providerId="ADAL" clId="{3F0BA318-5D50-56E5-A3E5-A60D0EBACEB6}" dt="2025-12-01T18:13:52.763" v="699" actId="1076"/>
          <ac:spMkLst>
            <pc:docMk/>
            <pc:sldMk cId="0" sldId="266"/>
            <ac:spMk id="243" creationId="{00000000-0000-0000-0000-000000000000}"/>
          </ac:spMkLst>
        </pc:spChg>
        <pc:spChg chg="mod">
          <ac:chgData name="Glueck, Susan" userId="6bddbe2e-e29d-4ae9-bdf6-ff7645846381" providerId="ADAL" clId="{3F0BA318-5D50-56E5-A3E5-A60D0EBACEB6}" dt="2025-12-01T18:13:33.043" v="697" actId="12789"/>
          <ac:spMkLst>
            <pc:docMk/>
            <pc:sldMk cId="0" sldId="266"/>
            <ac:spMk id="244" creationId="{00000000-0000-0000-0000-000000000000}"/>
          </ac:spMkLst>
        </pc:spChg>
        <pc:spChg chg="mod">
          <ac:chgData name="Glueck, Susan" userId="6bddbe2e-e29d-4ae9-bdf6-ff7645846381" providerId="ADAL" clId="{3F0BA318-5D50-56E5-A3E5-A60D0EBACEB6}" dt="2025-12-01T18:13:33.043" v="697" actId="12789"/>
          <ac:spMkLst>
            <pc:docMk/>
            <pc:sldMk cId="0" sldId="266"/>
            <ac:spMk id="245" creationId="{00000000-0000-0000-0000-000000000000}"/>
          </ac:spMkLst>
        </pc:spChg>
        <pc:spChg chg="mod">
          <ac:chgData name="Glueck, Susan" userId="6bddbe2e-e29d-4ae9-bdf6-ff7645846381" providerId="ADAL" clId="{3F0BA318-5D50-56E5-A3E5-A60D0EBACEB6}" dt="2025-12-01T16:40:14.776" v="190" actId="207"/>
          <ac:spMkLst>
            <pc:docMk/>
            <pc:sldMk cId="0" sldId="266"/>
            <ac:spMk id="248" creationId="{00000000-0000-0000-0000-000000000000}"/>
          </ac:spMkLst>
        </pc:spChg>
        <pc:spChg chg="mod">
          <ac:chgData name="Glueck, Susan" userId="6bddbe2e-e29d-4ae9-bdf6-ff7645846381" providerId="ADAL" clId="{3F0BA318-5D50-56E5-A3E5-A60D0EBACEB6}" dt="2025-12-01T18:13:16.107" v="696" actId="1076"/>
          <ac:spMkLst>
            <pc:docMk/>
            <pc:sldMk cId="0" sldId="266"/>
            <ac:spMk id="249" creationId="{00000000-0000-0000-0000-000000000000}"/>
          </ac:spMkLst>
        </pc:spChg>
        <pc:spChg chg="mod">
          <ac:chgData name="Glueck, Susan" userId="6bddbe2e-e29d-4ae9-bdf6-ff7645846381" providerId="ADAL" clId="{3F0BA318-5D50-56E5-A3E5-A60D0EBACEB6}" dt="2025-12-01T18:14:15.716" v="701" actId="1076"/>
          <ac:spMkLst>
            <pc:docMk/>
            <pc:sldMk cId="0" sldId="266"/>
            <ac:spMk id="250" creationId="{00000000-0000-0000-0000-000000000000}"/>
          </ac:spMkLst>
        </pc:spChg>
        <pc:spChg chg="mod">
          <ac:chgData name="Glueck, Susan" userId="6bddbe2e-e29d-4ae9-bdf6-ff7645846381" providerId="ADAL" clId="{3F0BA318-5D50-56E5-A3E5-A60D0EBACEB6}" dt="2025-12-01T16:39:12.562" v="188" actId="207"/>
          <ac:spMkLst>
            <pc:docMk/>
            <pc:sldMk cId="0" sldId="266"/>
            <ac:spMk id="253" creationId="{00000000-0000-0000-0000-000000000000}"/>
          </ac:spMkLst>
        </pc:spChg>
        <pc:graphicFrameChg chg="modGraphic">
          <ac:chgData name="Glueck, Susan" userId="6bddbe2e-e29d-4ae9-bdf6-ff7645846381" providerId="ADAL" clId="{3F0BA318-5D50-56E5-A3E5-A60D0EBACEB6}" dt="2025-12-01T16:40:42.971" v="191" actId="2084"/>
          <ac:graphicFrameMkLst>
            <pc:docMk/>
            <pc:sldMk cId="0" sldId="266"/>
            <ac:graphicFrameMk id="228" creationId="{00000000-0000-0000-0000-000000000000}"/>
          </ac:graphicFrameMkLst>
        </pc:graphicFrameChg>
      </pc:sldChg>
      <pc:sldChg chg="modSp mod modClrScheme chgLayout">
        <pc:chgData name="Glueck, Susan" userId="6bddbe2e-e29d-4ae9-bdf6-ff7645846381" providerId="ADAL" clId="{3F0BA318-5D50-56E5-A3E5-A60D0EBACEB6}" dt="2025-12-01T16:30:42.447" v="65" actId="700"/>
        <pc:sldMkLst>
          <pc:docMk/>
          <pc:sldMk cId="0" sldId="267"/>
        </pc:sldMkLst>
        <pc:spChg chg="mod ord">
          <ac:chgData name="Glueck, Susan" userId="6bddbe2e-e29d-4ae9-bdf6-ff7645846381" providerId="ADAL" clId="{3F0BA318-5D50-56E5-A3E5-A60D0EBACEB6}" dt="2025-12-01T16:30:42.447" v="65" actId="700"/>
          <ac:spMkLst>
            <pc:docMk/>
            <pc:sldMk cId="0" sldId="267"/>
            <ac:spMk id="259" creationId="{00000000-0000-0000-0000-000000000000}"/>
          </ac:spMkLst>
        </pc:spChg>
      </pc:sldChg>
      <pc:sldChg chg="modSp mod modClrScheme chgLayout">
        <pc:chgData name="Glueck, Susan" userId="6bddbe2e-e29d-4ae9-bdf6-ff7645846381" providerId="ADAL" clId="{3F0BA318-5D50-56E5-A3E5-A60D0EBACEB6}" dt="2025-12-01T16:45:29.305" v="247" actId="1076"/>
        <pc:sldMkLst>
          <pc:docMk/>
          <pc:sldMk cId="0" sldId="268"/>
        </pc:sldMkLst>
        <pc:spChg chg="mod ord">
          <ac:chgData name="Glueck, Susan" userId="6bddbe2e-e29d-4ae9-bdf6-ff7645846381" providerId="ADAL" clId="{3F0BA318-5D50-56E5-A3E5-A60D0EBACEB6}" dt="2025-12-01T16:45:00.116" v="243" actId="1076"/>
          <ac:spMkLst>
            <pc:docMk/>
            <pc:sldMk cId="0" sldId="268"/>
            <ac:spMk id="268" creationId="{00000000-0000-0000-0000-000000000000}"/>
          </ac:spMkLst>
        </pc:spChg>
        <pc:spChg chg="mod ord">
          <ac:chgData name="Glueck, Susan" userId="6bddbe2e-e29d-4ae9-bdf6-ff7645846381" providerId="ADAL" clId="{3F0BA318-5D50-56E5-A3E5-A60D0EBACEB6}" dt="2025-12-01T16:45:29.305" v="247" actId="1076"/>
          <ac:spMkLst>
            <pc:docMk/>
            <pc:sldMk cId="0" sldId="268"/>
            <ac:spMk id="269" creationId="{00000000-0000-0000-0000-000000000000}"/>
          </ac:spMkLst>
        </pc:spChg>
      </pc:sldChg>
      <pc:sldChg chg="modSp mod modClrScheme chgLayout">
        <pc:chgData name="Glueck, Susan" userId="6bddbe2e-e29d-4ae9-bdf6-ff7645846381" providerId="ADAL" clId="{3F0BA318-5D50-56E5-A3E5-A60D0EBACEB6}" dt="2025-12-01T16:43:42.393" v="238" actId="1076"/>
        <pc:sldMkLst>
          <pc:docMk/>
          <pc:sldMk cId="0" sldId="269"/>
        </pc:sldMkLst>
        <pc:spChg chg="mod ord">
          <ac:chgData name="Glueck, Susan" userId="6bddbe2e-e29d-4ae9-bdf6-ff7645846381" providerId="ADAL" clId="{3F0BA318-5D50-56E5-A3E5-A60D0EBACEB6}" dt="2025-12-01T16:43:42.393" v="238" actId="1076"/>
          <ac:spMkLst>
            <pc:docMk/>
            <pc:sldMk cId="0" sldId="269"/>
            <ac:spMk id="275" creationId="{00000000-0000-0000-0000-000000000000}"/>
          </ac:spMkLst>
        </pc:spChg>
        <pc:spChg chg="mod ord">
          <ac:chgData name="Glueck, Susan" userId="6bddbe2e-e29d-4ae9-bdf6-ff7645846381" providerId="ADAL" clId="{3F0BA318-5D50-56E5-A3E5-A60D0EBACEB6}" dt="2025-12-01T16:43:28.883" v="237" actId="1036"/>
          <ac:spMkLst>
            <pc:docMk/>
            <pc:sldMk cId="0" sldId="269"/>
            <ac:spMk id="276" creationId="{00000000-0000-0000-0000-000000000000}"/>
          </ac:spMkLst>
        </pc:spChg>
      </pc:sldChg>
      <pc:sldChg chg="modSp mod modClrScheme chgLayout">
        <pc:chgData name="Glueck, Susan" userId="6bddbe2e-e29d-4ae9-bdf6-ff7645846381" providerId="ADAL" clId="{3F0BA318-5D50-56E5-A3E5-A60D0EBACEB6}" dt="2025-12-01T16:47:54.317" v="279" actId="1035"/>
        <pc:sldMkLst>
          <pc:docMk/>
          <pc:sldMk cId="0" sldId="270"/>
        </pc:sldMkLst>
        <pc:spChg chg="mod ord">
          <ac:chgData name="Glueck, Susan" userId="6bddbe2e-e29d-4ae9-bdf6-ff7645846381" providerId="ADAL" clId="{3F0BA318-5D50-56E5-A3E5-A60D0EBACEB6}" dt="2025-12-01T16:47:54.317" v="279" actId="1035"/>
          <ac:spMkLst>
            <pc:docMk/>
            <pc:sldMk cId="0" sldId="270"/>
            <ac:spMk id="282" creationId="{00000000-0000-0000-0000-000000000000}"/>
          </ac:spMkLst>
        </pc:spChg>
      </pc:sldChg>
      <pc:sldChg chg="modSp mod modClrScheme chgLayout">
        <pc:chgData name="Glueck, Susan" userId="6bddbe2e-e29d-4ae9-bdf6-ff7645846381" providerId="ADAL" clId="{3F0BA318-5D50-56E5-A3E5-A60D0EBACEB6}" dt="2025-12-01T16:48:15.460" v="281" actId="1076"/>
        <pc:sldMkLst>
          <pc:docMk/>
          <pc:sldMk cId="0" sldId="271"/>
        </pc:sldMkLst>
        <pc:spChg chg="mod ord">
          <ac:chgData name="Glueck, Susan" userId="6bddbe2e-e29d-4ae9-bdf6-ff7645846381" providerId="ADAL" clId="{3F0BA318-5D50-56E5-A3E5-A60D0EBACEB6}" dt="2025-12-01T16:48:15.460" v="281" actId="1076"/>
          <ac:spMkLst>
            <pc:docMk/>
            <pc:sldMk cId="0" sldId="271"/>
            <ac:spMk id="289" creationId="{00000000-0000-0000-0000-000000000000}"/>
          </ac:spMkLst>
        </pc:spChg>
      </pc:sldChg>
    </pc:docChg>
  </pc:docChgLst>
  <pc:docChgLst>
    <pc:chgData name="Bhatta, Pradipti" userId="3eb5dc90-2c0e-4998-bc30-537239c02f95" providerId="ADAL" clId="{5D3CD964-EDE7-4BAD-B6F4-7079C16DC62C}"/>
    <pc:docChg chg="undo custSel modSld modMainMaster">
      <pc:chgData name="Bhatta, Pradipti" userId="3eb5dc90-2c0e-4998-bc30-537239c02f95" providerId="ADAL" clId="{5D3CD964-EDE7-4BAD-B6F4-7079C16DC62C}" dt="2025-12-12T00:30:15.130" v="55" actId="1076"/>
      <pc:docMkLst>
        <pc:docMk/>
      </pc:docMkLst>
      <pc:sldChg chg="modSp mod">
        <pc:chgData name="Bhatta, Pradipti" userId="3eb5dc90-2c0e-4998-bc30-537239c02f95" providerId="ADAL" clId="{5D3CD964-EDE7-4BAD-B6F4-7079C16DC62C}" dt="2025-12-11T23:47:32.449" v="14" actId="12"/>
        <pc:sldMkLst>
          <pc:docMk/>
          <pc:sldMk cId="0" sldId="256"/>
        </pc:sldMkLst>
        <pc:spChg chg="mod">
          <ac:chgData name="Bhatta, Pradipti" userId="3eb5dc90-2c0e-4998-bc30-537239c02f95" providerId="ADAL" clId="{5D3CD964-EDE7-4BAD-B6F4-7079C16DC62C}" dt="2025-12-11T23:47:32.449" v="14" actId="12"/>
          <ac:spMkLst>
            <pc:docMk/>
            <pc:sldMk cId="0" sldId="256"/>
            <ac:spMk id="149" creationId="{00000000-0000-0000-0000-000000000000}"/>
          </ac:spMkLst>
        </pc:spChg>
      </pc:sldChg>
      <pc:sldChg chg="modSp mod">
        <pc:chgData name="Bhatta, Pradipti" userId="3eb5dc90-2c0e-4998-bc30-537239c02f95" providerId="ADAL" clId="{5D3CD964-EDE7-4BAD-B6F4-7079C16DC62C}" dt="2025-12-12T00:25:35.287" v="23" actId="1076"/>
        <pc:sldMkLst>
          <pc:docMk/>
          <pc:sldMk cId="0" sldId="257"/>
        </pc:sldMkLst>
        <pc:spChg chg="mod">
          <ac:chgData name="Bhatta, Pradipti" userId="3eb5dc90-2c0e-4998-bc30-537239c02f95" providerId="ADAL" clId="{5D3CD964-EDE7-4BAD-B6F4-7079C16DC62C}" dt="2025-12-12T00:25:35.287" v="23" actId="1076"/>
          <ac:spMkLst>
            <pc:docMk/>
            <pc:sldMk cId="0" sldId="257"/>
            <ac:spMk id="155" creationId="{00000000-0000-0000-0000-000000000000}"/>
          </ac:spMkLst>
        </pc:spChg>
      </pc:sldChg>
      <pc:sldChg chg="addSp modSp">
        <pc:chgData name="Bhatta, Pradipti" userId="3eb5dc90-2c0e-4998-bc30-537239c02f95" providerId="ADAL" clId="{5D3CD964-EDE7-4BAD-B6F4-7079C16DC62C}" dt="2025-12-12T00:24:24.165" v="15"/>
        <pc:sldMkLst>
          <pc:docMk/>
          <pc:sldMk cId="0" sldId="258"/>
        </pc:sldMkLst>
        <pc:spChg chg="mod">
          <ac:chgData name="Bhatta, Pradipti" userId="3eb5dc90-2c0e-4998-bc30-537239c02f95" providerId="ADAL" clId="{5D3CD964-EDE7-4BAD-B6F4-7079C16DC62C}" dt="2025-12-12T00:24:24.165" v="15"/>
          <ac:spMkLst>
            <pc:docMk/>
            <pc:sldMk cId="0" sldId="258"/>
            <ac:spMk id="3" creationId="{C316A8DA-3A86-EC6B-6542-D7776549DFB4}"/>
          </ac:spMkLst>
        </pc:spChg>
        <pc:grpChg chg="add mod">
          <ac:chgData name="Bhatta, Pradipti" userId="3eb5dc90-2c0e-4998-bc30-537239c02f95" providerId="ADAL" clId="{5D3CD964-EDE7-4BAD-B6F4-7079C16DC62C}" dt="2025-12-12T00:24:24.165" v="15"/>
          <ac:grpSpMkLst>
            <pc:docMk/>
            <pc:sldMk cId="0" sldId="258"/>
            <ac:grpSpMk id="2" creationId="{8D2754E8-C4DA-079A-6D09-2B3FEE4A96BA}"/>
          </ac:grpSpMkLst>
        </pc:grpChg>
        <pc:picChg chg="mod">
          <ac:chgData name="Bhatta, Pradipti" userId="3eb5dc90-2c0e-4998-bc30-537239c02f95" providerId="ADAL" clId="{5D3CD964-EDE7-4BAD-B6F4-7079C16DC62C}" dt="2025-12-12T00:24:24.165" v="15"/>
          <ac:picMkLst>
            <pc:docMk/>
            <pc:sldMk cId="0" sldId="258"/>
            <ac:picMk id="4" creationId="{48D730D5-BE2A-7C18-1418-A95D7D4CB07E}"/>
          </ac:picMkLst>
        </pc:picChg>
      </pc:sldChg>
      <pc:sldChg chg="modSp mod">
        <pc:chgData name="Bhatta, Pradipti" userId="3eb5dc90-2c0e-4998-bc30-537239c02f95" providerId="ADAL" clId="{5D3CD964-EDE7-4BAD-B6F4-7079C16DC62C}" dt="2025-12-12T00:26:08.837" v="24" actId="255"/>
        <pc:sldMkLst>
          <pc:docMk/>
          <pc:sldMk cId="0" sldId="260"/>
        </pc:sldMkLst>
        <pc:spChg chg="mod">
          <ac:chgData name="Bhatta, Pradipti" userId="3eb5dc90-2c0e-4998-bc30-537239c02f95" providerId="ADAL" clId="{5D3CD964-EDE7-4BAD-B6F4-7079C16DC62C}" dt="2025-12-12T00:26:08.837" v="24" actId="255"/>
          <ac:spMkLst>
            <pc:docMk/>
            <pc:sldMk cId="0" sldId="260"/>
            <ac:spMk id="178" creationId="{00000000-0000-0000-0000-000000000000}"/>
          </ac:spMkLst>
        </pc:spChg>
      </pc:sldChg>
      <pc:sldChg chg="modSp mod">
        <pc:chgData name="Bhatta, Pradipti" userId="3eb5dc90-2c0e-4998-bc30-537239c02f95" providerId="ADAL" clId="{5D3CD964-EDE7-4BAD-B6F4-7079C16DC62C}" dt="2025-12-12T00:26:29.301" v="25" actId="1076"/>
        <pc:sldMkLst>
          <pc:docMk/>
          <pc:sldMk cId="0" sldId="261"/>
        </pc:sldMkLst>
        <pc:spChg chg="mod">
          <ac:chgData name="Bhatta, Pradipti" userId="3eb5dc90-2c0e-4998-bc30-537239c02f95" providerId="ADAL" clId="{5D3CD964-EDE7-4BAD-B6F4-7079C16DC62C}" dt="2025-12-12T00:26:29.301" v="25" actId="1076"/>
          <ac:spMkLst>
            <pc:docMk/>
            <pc:sldMk cId="0" sldId="261"/>
            <ac:spMk id="186" creationId="{00000000-0000-0000-0000-000000000000}"/>
          </ac:spMkLst>
        </pc:spChg>
      </pc:sldChg>
      <pc:sldChg chg="modSp mod">
        <pc:chgData name="Bhatta, Pradipti" userId="3eb5dc90-2c0e-4998-bc30-537239c02f95" providerId="ADAL" clId="{5D3CD964-EDE7-4BAD-B6F4-7079C16DC62C}" dt="2025-12-12T00:26:45.503" v="26" actId="1076"/>
        <pc:sldMkLst>
          <pc:docMk/>
          <pc:sldMk cId="0" sldId="263"/>
        </pc:sldMkLst>
        <pc:picChg chg="mod">
          <ac:chgData name="Bhatta, Pradipti" userId="3eb5dc90-2c0e-4998-bc30-537239c02f95" providerId="ADAL" clId="{5D3CD964-EDE7-4BAD-B6F4-7079C16DC62C}" dt="2025-12-12T00:26:45.503" v="26" actId="1076"/>
          <ac:picMkLst>
            <pc:docMk/>
            <pc:sldMk cId="0" sldId="263"/>
            <ac:picMk id="204" creationId="{00000000-0000-0000-0000-000000000000}"/>
          </ac:picMkLst>
        </pc:picChg>
      </pc:sldChg>
      <pc:sldChg chg="modSp mod">
        <pc:chgData name="Bhatta, Pradipti" userId="3eb5dc90-2c0e-4998-bc30-537239c02f95" providerId="ADAL" clId="{5D3CD964-EDE7-4BAD-B6F4-7079C16DC62C}" dt="2025-12-12T00:27:53.192" v="40" actId="1076"/>
        <pc:sldMkLst>
          <pc:docMk/>
          <pc:sldMk cId="0" sldId="265"/>
        </pc:sldMkLst>
        <pc:spChg chg="mod">
          <ac:chgData name="Bhatta, Pradipti" userId="3eb5dc90-2c0e-4998-bc30-537239c02f95" providerId="ADAL" clId="{5D3CD964-EDE7-4BAD-B6F4-7079C16DC62C}" dt="2025-12-12T00:27:52.698" v="39" actId="1038"/>
          <ac:spMkLst>
            <pc:docMk/>
            <pc:sldMk cId="0" sldId="265"/>
            <ac:spMk id="2" creationId="{0693A292-0DE3-9D9C-C21E-8455A3D6B879}"/>
          </ac:spMkLst>
        </pc:spChg>
        <pc:spChg chg="mod">
          <ac:chgData name="Bhatta, Pradipti" userId="3eb5dc90-2c0e-4998-bc30-537239c02f95" providerId="ADAL" clId="{5D3CD964-EDE7-4BAD-B6F4-7079C16DC62C}" dt="2025-12-12T00:27:52.698" v="39" actId="1038"/>
          <ac:spMkLst>
            <pc:docMk/>
            <pc:sldMk cId="0" sldId="265"/>
            <ac:spMk id="3" creationId="{402461DB-901B-AEF8-D7E4-BC1F38A94DED}"/>
          </ac:spMkLst>
        </pc:spChg>
        <pc:spChg chg="mod">
          <ac:chgData name="Bhatta, Pradipti" userId="3eb5dc90-2c0e-4998-bc30-537239c02f95" providerId="ADAL" clId="{5D3CD964-EDE7-4BAD-B6F4-7079C16DC62C}" dt="2025-12-12T00:27:52.698" v="39" actId="1038"/>
          <ac:spMkLst>
            <pc:docMk/>
            <pc:sldMk cId="0" sldId="265"/>
            <ac:spMk id="4" creationId="{5555C75A-CCBE-E6F8-3665-DF4C9FA29429}"/>
          </ac:spMkLst>
        </pc:spChg>
        <pc:spChg chg="mod">
          <ac:chgData name="Bhatta, Pradipti" userId="3eb5dc90-2c0e-4998-bc30-537239c02f95" providerId="ADAL" clId="{5D3CD964-EDE7-4BAD-B6F4-7079C16DC62C}" dt="2025-12-12T00:27:41.972" v="33" actId="1076"/>
          <ac:spMkLst>
            <pc:docMk/>
            <pc:sldMk cId="0" sldId="265"/>
            <ac:spMk id="5" creationId="{B430D257-E842-979A-DA31-CB785EE2138C}"/>
          </ac:spMkLst>
        </pc:spChg>
        <pc:spChg chg="mod">
          <ac:chgData name="Bhatta, Pradipti" userId="3eb5dc90-2c0e-4998-bc30-537239c02f95" providerId="ADAL" clId="{5D3CD964-EDE7-4BAD-B6F4-7079C16DC62C}" dt="2025-12-12T00:27:41.972" v="33" actId="1076"/>
          <ac:spMkLst>
            <pc:docMk/>
            <pc:sldMk cId="0" sldId="265"/>
            <ac:spMk id="6" creationId="{E3313380-705A-80FA-DA19-61568F3ED467}"/>
          </ac:spMkLst>
        </pc:spChg>
        <pc:spChg chg="mod">
          <ac:chgData name="Bhatta, Pradipti" userId="3eb5dc90-2c0e-4998-bc30-537239c02f95" providerId="ADAL" clId="{5D3CD964-EDE7-4BAD-B6F4-7079C16DC62C}" dt="2025-12-12T00:27:41.972" v="33" actId="1076"/>
          <ac:spMkLst>
            <pc:docMk/>
            <pc:sldMk cId="0" sldId="265"/>
            <ac:spMk id="8" creationId="{341F6AB8-7FE8-C346-BDC5-F4C1E7001EA1}"/>
          </ac:spMkLst>
        </pc:spChg>
        <pc:spChg chg="mod">
          <ac:chgData name="Bhatta, Pradipti" userId="3eb5dc90-2c0e-4998-bc30-537239c02f95" providerId="ADAL" clId="{5D3CD964-EDE7-4BAD-B6F4-7079C16DC62C}" dt="2025-12-12T00:27:41.972" v="33" actId="1076"/>
          <ac:spMkLst>
            <pc:docMk/>
            <pc:sldMk cId="0" sldId="265"/>
            <ac:spMk id="218" creationId="{00000000-0000-0000-0000-000000000000}"/>
          </ac:spMkLst>
        </pc:spChg>
        <pc:spChg chg="mod">
          <ac:chgData name="Bhatta, Pradipti" userId="3eb5dc90-2c0e-4998-bc30-537239c02f95" providerId="ADAL" clId="{5D3CD964-EDE7-4BAD-B6F4-7079C16DC62C}" dt="2025-12-12T00:27:52.698" v="39" actId="1038"/>
          <ac:spMkLst>
            <pc:docMk/>
            <pc:sldMk cId="0" sldId="265"/>
            <ac:spMk id="220" creationId="{00000000-0000-0000-0000-000000000000}"/>
          </ac:spMkLst>
        </pc:spChg>
        <pc:picChg chg="mod">
          <ac:chgData name="Bhatta, Pradipti" userId="3eb5dc90-2c0e-4998-bc30-537239c02f95" providerId="ADAL" clId="{5D3CD964-EDE7-4BAD-B6F4-7079C16DC62C}" dt="2025-12-12T00:27:53.192" v="40" actId="1076"/>
          <ac:picMkLst>
            <pc:docMk/>
            <pc:sldMk cId="0" sldId="265"/>
            <ac:picMk id="221" creationId="{00000000-0000-0000-0000-000000000000}"/>
          </ac:picMkLst>
        </pc:picChg>
      </pc:sldChg>
      <pc:sldChg chg="modSp mod">
        <pc:chgData name="Bhatta, Pradipti" userId="3eb5dc90-2c0e-4998-bc30-537239c02f95" providerId="ADAL" clId="{5D3CD964-EDE7-4BAD-B6F4-7079C16DC62C}" dt="2025-12-12T00:29:34.731" v="48" actId="572"/>
        <pc:sldMkLst>
          <pc:docMk/>
          <pc:sldMk cId="0" sldId="266"/>
        </pc:sldMkLst>
        <pc:graphicFrameChg chg="mod modGraphic">
          <ac:chgData name="Bhatta, Pradipti" userId="3eb5dc90-2c0e-4998-bc30-537239c02f95" providerId="ADAL" clId="{5D3CD964-EDE7-4BAD-B6F4-7079C16DC62C}" dt="2025-12-12T00:29:34.731" v="48" actId="572"/>
          <ac:graphicFrameMkLst>
            <pc:docMk/>
            <pc:sldMk cId="0" sldId="266"/>
            <ac:graphicFrameMk id="228" creationId="{00000000-0000-0000-0000-000000000000}"/>
          </ac:graphicFrameMkLst>
        </pc:graphicFrameChg>
      </pc:sldChg>
      <pc:sldChg chg="addSp delSp modSp mod delAnim">
        <pc:chgData name="Bhatta, Pradipti" userId="3eb5dc90-2c0e-4998-bc30-537239c02f95" providerId="ADAL" clId="{5D3CD964-EDE7-4BAD-B6F4-7079C16DC62C}" dt="2025-12-12T00:30:02.845" v="54" actId="1076"/>
        <pc:sldMkLst>
          <pc:docMk/>
          <pc:sldMk cId="0" sldId="267"/>
        </pc:sldMkLst>
        <pc:spChg chg="add del">
          <ac:chgData name="Bhatta, Pradipti" userId="3eb5dc90-2c0e-4998-bc30-537239c02f95" providerId="ADAL" clId="{5D3CD964-EDE7-4BAD-B6F4-7079C16DC62C}" dt="2025-12-12T00:30:02.195" v="53" actId="478"/>
          <ac:spMkLst>
            <pc:docMk/>
            <pc:sldMk cId="0" sldId="267"/>
            <ac:spMk id="260" creationId="{00000000-0000-0000-0000-000000000000}"/>
          </ac:spMkLst>
        </pc:spChg>
        <pc:spChg chg="del mod">
          <ac:chgData name="Bhatta, Pradipti" userId="3eb5dc90-2c0e-4998-bc30-537239c02f95" providerId="ADAL" clId="{5D3CD964-EDE7-4BAD-B6F4-7079C16DC62C}" dt="2025-12-12T00:29:57.185" v="50" actId="478"/>
          <ac:spMkLst>
            <pc:docMk/>
            <pc:sldMk cId="0" sldId="267"/>
            <ac:spMk id="262" creationId="{00000000-0000-0000-0000-000000000000}"/>
          </ac:spMkLst>
        </pc:spChg>
        <pc:picChg chg="mod">
          <ac:chgData name="Bhatta, Pradipti" userId="3eb5dc90-2c0e-4998-bc30-537239c02f95" providerId="ADAL" clId="{5D3CD964-EDE7-4BAD-B6F4-7079C16DC62C}" dt="2025-12-12T00:30:02.845" v="54" actId="1076"/>
          <ac:picMkLst>
            <pc:docMk/>
            <pc:sldMk cId="0" sldId="267"/>
            <ac:picMk id="261" creationId="{00000000-0000-0000-0000-000000000000}"/>
          </ac:picMkLst>
        </pc:picChg>
      </pc:sldChg>
      <pc:sldChg chg="modSp mod">
        <pc:chgData name="Bhatta, Pradipti" userId="3eb5dc90-2c0e-4998-bc30-537239c02f95" providerId="ADAL" clId="{5D3CD964-EDE7-4BAD-B6F4-7079C16DC62C}" dt="2025-12-12T00:30:15.130" v="55" actId="1076"/>
        <pc:sldMkLst>
          <pc:docMk/>
          <pc:sldMk cId="0" sldId="269"/>
        </pc:sldMkLst>
        <pc:spChg chg="mod">
          <ac:chgData name="Bhatta, Pradipti" userId="3eb5dc90-2c0e-4998-bc30-537239c02f95" providerId="ADAL" clId="{5D3CD964-EDE7-4BAD-B6F4-7079C16DC62C}" dt="2025-12-12T00:30:15.130" v="55" actId="1076"/>
          <ac:spMkLst>
            <pc:docMk/>
            <pc:sldMk cId="0" sldId="269"/>
            <ac:spMk id="275" creationId="{00000000-0000-0000-0000-000000000000}"/>
          </ac:spMkLst>
        </pc:spChg>
      </pc:sldChg>
      <pc:sldMasterChg chg="modSp">
        <pc:chgData name="Bhatta, Pradipti" userId="3eb5dc90-2c0e-4998-bc30-537239c02f95" providerId="ADAL" clId="{5D3CD964-EDE7-4BAD-B6F4-7079C16DC62C}" dt="2025-12-12T00:24:58.066" v="16" actId="14826"/>
        <pc:sldMasterMkLst>
          <pc:docMk/>
          <pc:sldMasterMk cId="0" sldId="2147483675"/>
        </pc:sldMasterMkLst>
        <pc:picChg chg="mod">
          <ac:chgData name="Bhatta, Pradipti" userId="3eb5dc90-2c0e-4998-bc30-537239c02f95" providerId="ADAL" clId="{5D3CD964-EDE7-4BAD-B6F4-7079C16DC62C}" dt="2025-12-12T00:24:58.066" v="16" actId="14826"/>
          <ac:picMkLst>
            <pc:docMk/>
            <pc:sldMasterMk cId="0" sldId="2147483675"/>
            <ac:picMk id="11" creationId="{00000000-0000-0000-0000-000000000000}"/>
          </ac:picMkLst>
        </pc:picChg>
      </pc:sldMasterChg>
    </pc:docChg>
  </pc:docChgLst>
  <pc:docChgLst>
    <pc:chgData name="Glueck, Susan" userId="S::sglueck@edc.org::6bddbe2e-e29d-4ae9-bdf6-ff7645846381" providerId="AD" clId="Web-{33C9830C-9712-16B1-EBCA-4C9C354D968C}"/>
    <pc:docChg chg="mod">
      <pc:chgData name="Glueck, Susan" userId="S::sglueck@edc.org::6bddbe2e-e29d-4ae9-bdf6-ff7645846381" providerId="AD" clId="Web-{33C9830C-9712-16B1-EBCA-4C9C354D968C}" dt="2025-12-01T17:35:45.669"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7449" y="317809"/>
            <a:ext cx="6433015" cy="3618571"/>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17449" y="4059043"/>
            <a:ext cx="6433015" cy="46261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1943100" y="8685213"/>
            <a:ext cx="2971800" cy="45878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sR4cSHsVlG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d6f6dfc624_0_0: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d6f6dfc624_0_0:notes"/>
          <p:cNvSpPr txBox="1">
            <a:spLocks noGrp="1"/>
          </p:cNvSpPr>
          <p:nvPr>
            <p:ph type="body" idx="1"/>
          </p:nvPr>
        </p:nvSpPr>
        <p:spPr>
          <a:xfrm>
            <a:off x="217449" y="4059043"/>
            <a:ext cx="6432900" cy="462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Jslipscomb, CC BY-SA 3.0, https://commons.wikimedia.org/w/index.php?curid=14417964</a:t>
            </a:r>
            <a:endParaRPr/>
          </a:p>
        </p:txBody>
      </p:sp>
      <p:sp>
        <p:nvSpPr>
          <p:cNvPr id="153" name="Google Shape;153;g2d6f6dfc624_0_0:notes"/>
          <p:cNvSpPr txBox="1">
            <a:spLocks noGrp="1"/>
          </p:cNvSpPr>
          <p:nvPr>
            <p:ph type="sldNum" idx="12"/>
          </p:nvPr>
        </p:nvSpPr>
        <p:spPr>
          <a:xfrm>
            <a:off x="1943100" y="8685213"/>
            <a:ext cx="2971800" cy="458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2</a:t>
            </a:fld>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149701f580_0_19: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149701f580_0_19:notes"/>
          <p:cNvSpPr txBox="1">
            <a:spLocks noGrp="1"/>
          </p:cNvSpPr>
          <p:nvPr>
            <p:ph type="body" idx="1"/>
          </p:nvPr>
        </p:nvSpPr>
        <p:spPr>
          <a:xfrm>
            <a:off x="217449" y="4059043"/>
            <a:ext cx="6432900" cy="462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3149701f580_0_19:notes"/>
          <p:cNvSpPr txBox="1">
            <a:spLocks noGrp="1"/>
          </p:cNvSpPr>
          <p:nvPr>
            <p:ph type="sldNum" idx="12"/>
          </p:nvPr>
        </p:nvSpPr>
        <p:spPr>
          <a:xfrm>
            <a:off x="1943100" y="8685213"/>
            <a:ext cx="2971800" cy="458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11</a:t>
            </a:fld>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6f92ffa0f_0_7: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56f92ffa0f_0_7:notes"/>
          <p:cNvSpPr txBox="1">
            <a:spLocks noGrp="1"/>
          </p:cNvSpPr>
          <p:nvPr>
            <p:ph type="body" idx="1"/>
          </p:nvPr>
        </p:nvSpPr>
        <p:spPr>
          <a:xfrm>
            <a:off x="217449" y="4059043"/>
            <a:ext cx="6432900" cy="462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356f92ffa0f_0_7:notes"/>
          <p:cNvSpPr txBox="1">
            <a:spLocks noGrp="1"/>
          </p:cNvSpPr>
          <p:nvPr>
            <p:ph type="sldNum" idx="12"/>
          </p:nvPr>
        </p:nvSpPr>
        <p:spPr>
          <a:xfrm>
            <a:off x="1943100" y="8685213"/>
            <a:ext cx="2971800" cy="458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12</a:t>
            </a:fld>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1eada60028_0_27: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1eada60028_0_27:notes"/>
          <p:cNvSpPr txBox="1">
            <a:spLocks noGrp="1"/>
          </p:cNvSpPr>
          <p:nvPr>
            <p:ph type="body" idx="1"/>
          </p:nvPr>
        </p:nvSpPr>
        <p:spPr>
          <a:xfrm>
            <a:off x="217449" y="4059043"/>
            <a:ext cx="6432900" cy="462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31eada60028_0_27:notes"/>
          <p:cNvSpPr txBox="1">
            <a:spLocks noGrp="1"/>
          </p:cNvSpPr>
          <p:nvPr>
            <p:ph type="sldNum" idx="12"/>
          </p:nvPr>
        </p:nvSpPr>
        <p:spPr>
          <a:xfrm>
            <a:off x="1943100" y="8685213"/>
            <a:ext cx="2971800" cy="458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13</a:t>
            </a:fld>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1eada60028_0_33: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1eada60028_0_33:notes"/>
          <p:cNvSpPr txBox="1">
            <a:spLocks noGrp="1"/>
          </p:cNvSpPr>
          <p:nvPr>
            <p:ph type="body" idx="1"/>
          </p:nvPr>
        </p:nvSpPr>
        <p:spPr>
          <a:xfrm>
            <a:off x="217449" y="4059043"/>
            <a:ext cx="6432900" cy="462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31eada60028_0_33:notes"/>
          <p:cNvSpPr txBox="1">
            <a:spLocks noGrp="1"/>
          </p:cNvSpPr>
          <p:nvPr>
            <p:ph type="sldNum" idx="12"/>
          </p:nvPr>
        </p:nvSpPr>
        <p:spPr>
          <a:xfrm>
            <a:off x="1943100" y="8685213"/>
            <a:ext cx="2971800" cy="458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14</a:t>
            </a:fld>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20b35afef2_0_3: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20b35afef2_0_3:notes"/>
          <p:cNvSpPr txBox="1">
            <a:spLocks noGrp="1"/>
          </p:cNvSpPr>
          <p:nvPr>
            <p:ph type="body" idx="1"/>
          </p:nvPr>
        </p:nvSpPr>
        <p:spPr>
          <a:xfrm>
            <a:off x="217449" y="4059043"/>
            <a:ext cx="6432900" cy="462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320b35afef2_0_3:notes"/>
          <p:cNvSpPr txBox="1">
            <a:spLocks noGrp="1"/>
          </p:cNvSpPr>
          <p:nvPr>
            <p:ph type="sldNum" idx="12"/>
          </p:nvPr>
        </p:nvSpPr>
        <p:spPr>
          <a:xfrm>
            <a:off x="1943100" y="8685213"/>
            <a:ext cx="2971800" cy="458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15</a:t>
            </a:fld>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25341b72b2_0_0: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25341b72b2_0_0:notes"/>
          <p:cNvSpPr txBox="1">
            <a:spLocks noGrp="1"/>
          </p:cNvSpPr>
          <p:nvPr>
            <p:ph type="body" idx="1"/>
          </p:nvPr>
        </p:nvSpPr>
        <p:spPr>
          <a:xfrm>
            <a:off x="217449" y="4059043"/>
            <a:ext cx="6432900" cy="462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325341b72b2_0_0:notes"/>
          <p:cNvSpPr txBox="1">
            <a:spLocks noGrp="1"/>
          </p:cNvSpPr>
          <p:nvPr>
            <p:ph type="sldNum" idx="12"/>
          </p:nvPr>
        </p:nvSpPr>
        <p:spPr>
          <a:xfrm>
            <a:off x="1943100" y="8685213"/>
            <a:ext cx="2971800" cy="458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16</a:t>
            </a:fld>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2: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32:notes"/>
          <p:cNvSpPr txBox="1">
            <a:spLocks noGrp="1"/>
          </p:cNvSpPr>
          <p:nvPr>
            <p:ph type="body" idx="1"/>
          </p:nvPr>
        </p:nvSpPr>
        <p:spPr>
          <a:xfrm>
            <a:off x="217449" y="4059043"/>
            <a:ext cx="6433015" cy="462616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313537"/>
                </a:solidFill>
                <a:latin typeface="Inter"/>
                <a:ea typeface="Inter"/>
                <a:cs typeface="Inter"/>
                <a:sym typeface="Inter"/>
              </a:rPr>
              <a:t>Explain where this lab falls in the storyline. This lab is in Chapter 3 of </a:t>
            </a:r>
            <a:r>
              <a:rPr lang="en-US" b="0" i="1">
                <a:solidFill>
                  <a:srgbClr val="313537"/>
                </a:solidFill>
                <a:latin typeface="Inter"/>
                <a:ea typeface="Inter"/>
                <a:cs typeface="Inter"/>
                <a:sym typeface="Inter"/>
              </a:rPr>
              <a:t>Exploring Precision Medicine</a:t>
            </a:r>
            <a:r>
              <a:rPr lang="en-US" b="0" i="0">
                <a:solidFill>
                  <a:srgbClr val="313537"/>
                </a:solidFill>
                <a:latin typeface="Inter"/>
                <a:ea typeface="Inter"/>
                <a:cs typeface="Inter"/>
                <a:sym typeface="Inter"/>
              </a:rPr>
              <a:t>, and students will already have been introduced to a medical mystery in which a patient does not respond as expected to a medication and will have considered variations in bitter-tasting ability by exploring their own response to bitter tastes. In this chapter, students will be examining their own DNA to determine whether their taster genotype matches their phenotype. Before doing that, however, they need to extract the DNA, isolate the TAS2R38 gene, and amplify it so that it may be analyzed.</a:t>
            </a:r>
            <a:endParaRPr/>
          </a:p>
        </p:txBody>
      </p:sp>
      <p:sp>
        <p:nvSpPr>
          <p:cNvPr id="160" name="Google Shape;160;p32:notes"/>
          <p:cNvSpPr txBox="1">
            <a:spLocks noGrp="1"/>
          </p:cNvSpPr>
          <p:nvPr>
            <p:ph type="sldNum" idx="12"/>
          </p:nvPr>
        </p:nvSpPr>
        <p:spPr>
          <a:xfrm>
            <a:off x="1943100" y="8685213"/>
            <a:ext cx="2971800" cy="45878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3</a:t>
            </a:fld>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147d19bda3_0_415: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147d19bda3_0_415:notes"/>
          <p:cNvSpPr txBox="1">
            <a:spLocks noGrp="1"/>
          </p:cNvSpPr>
          <p:nvPr>
            <p:ph type="body" idx="1"/>
          </p:nvPr>
        </p:nvSpPr>
        <p:spPr>
          <a:xfrm>
            <a:off x="217449" y="4059043"/>
            <a:ext cx="6432900" cy="462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3147d19bda3_0_415:notes"/>
          <p:cNvSpPr txBox="1">
            <a:spLocks noGrp="1"/>
          </p:cNvSpPr>
          <p:nvPr>
            <p:ph type="sldNum" idx="12"/>
          </p:nvPr>
        </p:nvSpPr>
        <p:spPr>
          <a:xfrm>
            <a:off x="1943100" y="8685213"/>
            <a:ext cx="2971800" cy="458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4</a:t>
            </a:fld>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147d19bda3_0_423: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147d19bda3_0_423:notes"/>
          <p:cNvSpPr txBox="1">
            <a:spLocks noGrp="1"/>
          </p:cNvSpPr>
          <p:nvPr>
            <p:ph type="body" idx="1"/>
          </p:nvPr>
        </p:nvSpPr>
        <p:spPr>
          <a:xfrm>
            <a:off x="217449" y="4059043"/>
            <a:ext cx="6432900" cy="462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Link to video online: </a:t>
            </a:r>
            <a:r>
              <a:rPr lang="en-US" u="sng">
                <a:solidFill>
                  <a:schemeClr val="hlink"/>
                </a:solidFill>
                <a:hlinkClick r:id="rId3"/>
              </a:rPr>
              <a:t>https://youtu.be/sR4cSHsVlGw</a:t>
            </a:r>
            <a:endParaRPr/>
          </a:p>
        </p:txBody>
      </p:sp>
      <p:sp>
        <p:nvSpPr>
          <p:cNvPr id="176" name="Google Shape;176;g3147d19bda3_0_423:notes"/>
          <p:cNvSpPr txBox="1">
            <a:spLocks noGrp="1"/>
          </p:cNvSpPr>
          <p:nvPr>
            <p:ph type="sldNum" idx="12"/>
          </p:nvPr>
        </p:nvSpPr>
        <p:spPr>
          <a:xfrm>
            <a:off x="1943100" y="8685213"/>
            <a:ext cx="2971800" cy="458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5</a:t>
            </a:fld>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147d19bda3_0_430: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147d19bda3_0_430:notes"/>
          <p:cNvSpPr txBox="1">
            <a:spLocks noGrp="1"/>
          </p:cNvSpPr>
          <p:nvPr>
            <p:ph type="body" idx="1"/>
          </p:nvPr>
        </p:nvSpPr>
        <p:spPr>
          <a:xfrm>
            <a:off x="217449" y="4059043"/>
            <a:ext cx="6432900" cy="462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3147d19bda3_0_430:notes"/>
          <p:cNvSpPr txBox="1">
            <a:spLocks noGrp="1"/>
          </p:cNvSpPr>
          <p:nvPr>
            <p:ph type="sldNum" idx="12"/>
          </p:nvPr>
        </p:nvSpPr>
        <p:spPr>
          <a:xfrm>
            <a:off x="1943100" y="8685213"/>
            <a:ext cx="2971800" cy="458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6</a:t>
            </a:fld>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1e97044c64_0_159: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1e97044c64_0_159:notes"/>
          <p:cNvSpPr txBox="1">
            <a:spLocks noGrp="1"/>
          </p:cNvSpPr>
          <p:nvPr>
            <p:ph type="body" idx="1"/>
          </p:nvPr>
        </p:nvSpPr>
        <p:spPr>
          <a:xfrm>
            <a:off x="217449" y="4059043"/>
            <a:ext cx="6432900" cy="462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31e97044c64_0_159:notes"/>
          <p:cNvSpPr txBox="1">
            <a:spLocks noGrp="1"/>
          </p:cNvSpPr>
          <p:nvPr>
            <p:ph type="sldNum" idx="12"/>
          </p:nvPr>
        </p:nvSpPr>
        <p:spPr>
          <a:xfrm>
            <a:off x="1943100" y="8685213"/>
            <a:ext cx="2971800" cy="458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7</a:t>
            </a:fld>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4a2583995a_0_0: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4a2583995a_0_0:notes"/>
          <p:cNvSpPr txBox="1">
            <a:spLocks noGrp="1"/>
          </p:cNvSpPr>
          <p:nvPr>
            <p:ph type="body" idx="1"/>
          </p:nvPr>
        </p:nvSpPr>
        <p:spPr>
          <a:xfrm>
            <a:off x="217449" y="4059043"/>
            <a:ext cx="6432900" cy="462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From the Teacher Guide:</a:t>
            </a:r>
          </a:p>
          <a:p>
            <a:pPr marL="0" lvl="0" indent="0" algn="l" rtl="0">
              <a:spcBef>
                <a:spcPts val="0"/>
              </a:spcBef>
              <a:spcAft>
                <a:spcPts val="0"/>
              </a:spcAft>
              <a:buNone/>
            </a:pPr>
            <a:endParaRPr lang="en-US"/>
          </a:p>
          <a:p>
            <a:r>
              <a:rPr lang="en-US" sz="1200" b="0" i="1" u="none" strike="noStrike" cap="none">
                <a:solidFill>
                  <a:schemeClr val="dk1"/>
                </a:solidFill>
                <a:effectLst/>
                <a:latin typeface="Calibri"/>
                <a:ea typeface="Calibri"/>
                <a:cs typeface="Calibri"/>
                <a:sym typeface="Calibri"/>
              </a:rPr>
              <a:t>What do you think the blue letters above the sequences represent? </a:t>
            </a:r>
            <a:endParaRPr lang="en-US" sz="1200" b="0" i="0" u="none" strike="noStrike" cap="none">
              <a:solidFill>
                <a:schemeClr val="dk1"/>
              </a:solidFill>
              <a:effectLst/>
              <a:latin typeface="Calibri"/>
              <a:ea typeface="Calibri"/>
              <a:cs typeface="Calibri"/>
              <a:sym typeface="Calibri"/>
            </a:endParaRPr>
          </a:p>
          <a:p>
            <a:pPr lvl="0"/>
            <a:r>
              <a:rPr lang="en-US" sz="1200" b="0" i="0" u="none" strike="noStrike" cap="none">
                <a:solidFill>
                  <a:schemeClr val="dk1"/>
                </a:solidFill>
                <a:effectLst/>
                <a:latin typeface="Calibri"/>
                <a:ea typeface="Calibri"/>
                <a:cs typeface="Calibri"/>
                <a:sym typeface="Calibri"/>
              </a:rPr>
              <a:t>Amino acids</a:t>
            </a:r>
          </a:p>
          <a:p>
            <a:r>
              <a:rPr lang="en-US" sz="1200" b="0" i="1" u="none" strike="noStrike" cap="none">
                <a:solidFill>
                  <a:schemeClr val="dk1"/>
                </a:solidFill>
                <a:effectLst/>
                <a:latin typeface="Calibri"/>
                <a:ea typeface="Calibri"/>
                <a:cs typeface="Calibri"/>
                <a:sym typeface="Calibri"/>
              </a:rPr>
              <a:t>What color is the reverse primer?</a:t>
            </a:r>
            <a:endParaRPr lang="en-US" sz="1200" b="0" i="0" u="none" strike="noStrike" cap="none">
              <a:solidFill>
                <a:schemeClr val="dk1"/>
              </a:solidFill>
              <a:effectLst/>
              <a:latin typeface="Calibri"/>
              <a:ea typeface="Calibri"/>
              <a:cs typeface="Calibri"/>
              <a:sym typeface="Calibri"/>
            </a:endParaRPr>
          </a:p>
          <a:p>
            <a:pPr lvl="0"/>
            <a:r>
              <a:rPr lang="en-US" sz="1200" b="0" i="0" u="none" strike="noStrike" cap="none">
                <a:solidFill>
                  <a:schemeClr val="dk1"/>
                </a:solidFill>
                <a:effectLst/>
                <a:latin typeface="Calibri"/>
                <a:ea typeface="Calibri"/>
                <a:cs typeface="Calibri"/>
                <a:sym typeface="Calibri"/>
              </a:rPr>
              <a:t>Red</a:t>
            </a:r>
          </a:p>
          <a:p>
            <a:r>
              <a:rPr lang="en-US" sz="1200" b="0" i="1" u="none" strike="noStrike" cap="none">
                <a:solidFill>
                  <a:schemeClr val="dk1"/>
                </a:solidFill>
                <a:effectLst/>
                <a:latin typeface="Calibri"/>
                <a:ea typeface="Calibri"/>
                <a:cs typeface="Calibri"/>
                <a:sym typeface="Calibri"/>
              </a:rPr>
              <a:t>What color is the forward primer?</a:t>
            </a:r>
            <a:endParaRPr lang="en-US" sz="1200" b="0" i="0" u="none" strike="noStrike" cap="none">
              <a:solidFill>
                <a:schemeClr val="dk1"/>
              </a:solidFill>
              <a:effectLst/>
              <a:latin typeface="Calibri"/>
              <a:ea typeface="Calibri"/>
              <a:cs typeface="Calibri"/>
              <a:sym typeface="Calibri"/>
            </a:endParaRPr>
          </a:p>
          <a:p>
            <a:pPr lvl="0"/>
            <a:r>
              <a:rPr lang="en-US" sz="1200" b="0" i="0" u="none" strike="noStrike" cap="none">
                <a:solidFill>
                  <a:schemeClr val="dk1"/>
                </a:solidFill>
                <a:effectLst/>
                <a:latin typeface="Calibri"/>
                <a:ea typeface="Calibri"/>
                <a:cs typeface="Calibri"/>
                <a:sym typeface="Calibri"/>
              </a:rPr>
              <a:t>Green</a:t>
            </a:r>
          </a:p>
          <a:p>
            <a:endParaRPr lang="en-US" sz="1200" b="1" i="0" u="none" strike="noStrike" cap="none">
              <a:solidFill>
                <a:schemeClr val="dk1"/>
              </a:solidFill>
              <a:effectLst/>
              <a:latin typeface="Calibri"/>
              <a:ea typeface="Calibri"/>
              <a:cs typeface="Calibri"/>
              <a:sym typeface="Calibri"/>
            </a:endParaRPr>
          </a:p>
          <a:p>
            <a:r>
              <a:rPr lang="en-US" sz="1200" b="1" i="0" u="none" strike="noStrike" cap="none">
                <a:solidFill>
                  <a:schemeClr val="dk1"/>
                </a:solidFill>
                <a:effectLst/>
                <a:latin typeface="Calibri"/>
                <a:ea typeface="Calibri"/>
                <a:cs typeface="Calibri"/>
                <a:sym typeface="Calibri"/>
              </a:rPr>
              <a:t>Worksheet answers (please note that lengthy questions have been paraphrased):</a:t>
            </a:r>
            <a:endParaRPr lang="en-US" sz="1200" b="0" i="0" u="none" strike="noStrike" cap="none">
              <a:solidFill>
                <a:schemeClr val="dk1"/>
              </a:solidFill>
              <a:effectLst/>
              <a:latin typeface="Calibri"/>
              <a:ea typeface="Calibri"/>
              <a:cs typeface="Calibri"/>
              <a:sym typeface="Calibri"/>
            </a:endParaRPr>
          </a:p>
          <a:p>
            <a:r>
              <a:rPr lang="en-US" sz="1200" b="0" i="1" u="none" strike="noStrike" cap="none">
                <a:solidFill>
                  <a:schemeClr val="dk1"/>
                </a:solidFill>
                <a:effectLst/>
                <a:latin typeface="Calibri"/>
                <a:ea typeface="Calibri"/>
                <a:cs typeface="Calibri"/>
                <a:sym typeface="Calibri"/>
              </a:rPr>
              <a:t> </a:t>
            </a:r>
            <a:endParaRPr lang="en-US" sz="1200" b="0" i="0" u="none" strike="noStrike" cap="none">
              <a:solidFill>
                <a:schemeClr val="dk1"/>
              </a:solidFill>
              <a:effectLst/>
              <a:latin typeface="Calibri"/>
              <a:ea typeface="Calibri"/>
              <a:cs typeface="Calibri"/>
              <a:sym typeface="Calibri"/>
            </a:endParaRPr>
          </a:p>
          <a:p>
            <a:r>
              <a:rPr lang="en-US" sz="1200" b="0" i="1" u="none" strike="noStrike" cap="none">
                <a:solidFill>
                  <a:schemeClr val="dk1"/>
                </a:solidFill>
                <a:effectLst/>
                <a:latin typeface="Calibri"/>
                <a:ea typeface="Calibri"/>
                <a:cs typeface="Calibri"/>
                <a:sym typeface="Calibri"/>
              </a:rPr>
              <a:t>At what position does the forward primer start?</a:t>
            </a:r>
            <a:endParaRPr lang="en-US" sz="1200" b="0" i="0" u="none" strike="noStrike" cap="none">
              <a:solidFill>
                <a:schemeClr val="dk1"/>
              </a:solidFill>
              <a:effectLst/>
              <a:latin typeface="Calibri"/>
              <a:ea typeface="Calibri"/>
              <a:cs typeface="Calibri"/>
              <a:sym typeface="Calibri"/>
            </a:endParaRPr>
          </a:p>
          <a:p>
            <a:r>
              <a:rPr lang="en-US" sz="1200" b="0" i="0" u="none" strike="noStrike" cap="none">
                <a:solidFill>
                  <a:schemeClr val="dk1"/>
                </a:solidFill>
                <a:effectLst/>
                <a:latin typeface="Calibri"/>
                <a:ea typeface="Calibri"/>
                <a:cs typeface="Calibri"/>
                <a:sym typeface="Calibri"/>
              </a:rPr>
              <a:t>101</a:t>
            </a:r>
          </a:p>
          <a:p>
            <a:r>
              <a:rPr lang="en-US" sz="1200" b="0" i="0" u="none" strike="noStrike" cap="none">
                <a:solidFill>
                  <a:schemeClr val="dk1"/>
                </a:solidFill>
                <a:effectLst/>
                <a:latin typeface="Calibri"/>
                <a:ea typeface="Calibri"/>
                <a:cs typeface="Calibri"/>
                <a:sym typeface="Calibri"/>
              </a:rPr>
              <a:t> </a:t>
            </a:r>
          </a:p>
          <a:p>
            <a:r>
              <a:rPr lang="en-US" sz="1200" b="0" i="1" u="none" strike="noStrike" cap="none">
                <a:solidFill>
                  <a:schemeClr val="dk1"/>
                </a:solidFill>
                <a:effectLst/>
                <a:latin typeface="Calibri"/>
                <a:ea typeface="Calibri"/>
                <a:cs typeface="Calibri"/>
                <a:sym typeface="Calibri"/>
              </a:rPr>
              <a:t>Does the rollover give you any other information about the forward primer?</a:t>
            </a:r>
            <a:endParaRPr lang="en-US" sz="1200" b="0" i="0" u="none" strike="noStrike" cap="none">
              <a:solidFill>
                <a:schemeClr val="dk1"/>
              </a:solidFill>
              <a:effectLst/>
              <a:latin typeface="Calibri"/>
              <a:ea typeface="Calibri"/>
              <a:cs typeface="Calibri"/>
              <a:sym typeface="Calibri"/>
            </a:endParaRPr>
          </a:p>
          <a:p>
            <a:pPr lvl="0"/>
            <a:r>
              <a:rPr lang="en-US" sz="1200" b="0" i="0" u="none" strike="noStrike" cap="none">
                <a:solidFill>
                  <a:schemeClr val="dk1"/>
                </a:solidFill>
                <a:effectLst/>
                <a:latin typeface="Calibri"/>
                <a:ea typeface="Calibri"/>
                <a:cs typeface="Calibri"/>
                <a:sym typeface="Calibri"/>
              </a:rPr>
              <a:t>Yes. It tells the direction (&gt;&gt;&gt;) and that there is a mismatching 3’ tail.</a:t>
            </a:r>
          </a:p>
          <a:p>
            <a:endParaRPr lang="en-US" sz="1200" b="0" i="1" u="none" strike="noStrike" cap="none">
              <a:solidFill>
                <a:schemeClr val="dk1"/>
              </a:solidFill>
              <a:effectLst/>
              <a:latin typeface="Calibri"/>
              <a:ea typeface="Calibri"/>
              <a:cs typeface="Calibri"/>
              <a:sym typeface="Calibri"/>
            </a:endParaRPr>
          </a:p>
          <a:p>
            <a:r>
              <a:rPr lang="en-US" sz="1200" b="0" i="1" u="none" strike="noStrike" cap="none">
                <a:solidFill>
                  <a:schemeClr val="dk1"/>
                </a:solidFill>
                <a:effectLst/>
                <a:latin typeface="Calibri"/>
                <a:ea typeface="Calibri"/>
                <a:cs typeface="Calibri"/>
                <a:sym typeface="Calibri"/>
              </a:rPr>
              <a:t>At what position does the reverse primer start?</a:t>
            </a:r>
            <a:endParaRPr lang="en-US" sz="1200" b="0" i="0" u="none" strike="noStrike" cap="none">
              <a:solidFill>
                <a:schemeClr val="dk1"/>
              </a:solidFill>
              <a:effectLst/>
              <a:latin typeface="Calibri"/>
              <a:ea typeface="Calibri"/>
              <a:cs typeface="Calibri"/>
              <a:sym typeface="Calibri"/>
            </a:endParaRPr>
          </a:p>
          <a:p>
            <a:pPr lvl="0"/>
            <a:r>
              <a:rPr lang="en-US" sz="1200" b="0" i="0" u="none" strike="noStrike" cap="none">
                <a:solidFill>
                  <a:schemeClr val="dk1"/>
                </a:solidFill>
                <a:effectLst/>
                <a:latin typeface="Calibri"/>
                <a:ea typeface="Calibri"/>
                <a:cs typeface="Calibri"/>
                <a:sym typeface="Calibri"/>
              </a:rPr>
              <a:t>341</a:t>
            </a:r>
          </a:p>
          <a:p>
            <a:endParaRPr lang="en-US" sz="1200" b="0" i="1" u="none" strike="noStrike" cap="none">
              <a:solidFill>
                <a:schemeClr val="dk1"/>
              </a:solidFill>
              <a:effectLst/>
              <a:latin typeface="Calibri"/>
              <a:ea typeface="Calibri"/>
              <a:cs typeface="Calibri"/>
              <a:sym typeface="Calibri"/>
            </a:endParaRPr>
          </a:p>
          <a:p>
            <a:r>
              <a:rPr lang="en-US" sz="1200" b="0" i="1" u="none" strike="noStrike" cap="none">
                <a:solidFill>
                  <a:schemeClr val="dk1"/>
                </a:solidFill>
                <a:effectLst/>
                <a:latin typeface="Calibri"/>
                <a:ea typeface="Calibri"/>
                <a:cs typeface="Calibri"/>
                <a:sym typeface="Calibri"/>
              </a:rPr>
              <a:t>Does the rollover give you any other information about the reverse primer? </a:t>
            </a:r>
            <a:endParaRPr lang="en-US" sz="1200" b="0" i="0" u="none" strike="noStrike" cap="none">
              <a:solidFill>
                <a:schemeClr val="dk1"/>
              </a:solidFill>
              <a:effectLst/>
              <a:latin typeface="Calibri"/>
              <a:ea typeface="Calibri"/>
              <a:cs typeface="Calibri"/>
              <a:sym typeface="Calibri"/>
            </a:endParaRPr>
          </a:p>
          <a:p>
            <a:pPr lvl="0"/>
            <a:r>
              <a:rPr lang="en-US" sz="1200" b="0" i="0" u="none" strike="noStrike" cap="none">
                <a:solidFill>
                  <a:schemeClr val="dk1"/>
                </a:solidFill>
                <a:effectLst/>
                <a:latin typeface="Calibri"/>
                <a:ea typeface="Calibri"/>
                <a:cs typeface="Calibri"/>
                <a:sym typeface="Calibri"/>
              </a:rPr>
              <a:t>Yes. It is in the &lt;&lt;&lt; direction</a:t>
            </a:r>
          </a:p>
          <a:p>
            <a:endParaRPr lang="en-US" sz="1200" b="0" i="0" u="none" strike="noStrike" cap="none">
              <a:solidFill>
                <a:schemeClr val="dk1"/>
              </a:solidFill>
              <a:effectLst/>
              <a:latin typeface="Calibri"/>
              <a:ea typeface="Calibri"/>
              <a:cs typeface="Calibri"/>
              <a:sym typeface="Calibri"/>
            </a:endParaRPr>
          </a:p>
        </p:txBody>
      </p:sp>
      <p:sp>
        <p:nvSpPr>
          <p:cNvPr id="201" name="Google Shape;201;g34a2583995a_0_0:notes"/>
          <p:cNvSpPr txBox="1">
            <a:spLocks noGrp="1"/>
          </p:cNvSpPr>
          <p:nvPr>
            <p:ph type="sldNum" idx="12"/>
          </p:nvPr>
        </p:nvSpPr>
        <p:spPr>
          <a:xfrm>
            <a:off x="1943100" y="8685213"/>
            <a:ext cx="2971800" cy="458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8</a:t>
            </a:fld>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147d19bda3_0_458: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147d19bda3_0_458:notes"/>
          <p:cNvSpPr txBox="1">
            <a:spLocks noGrp="1"/>
          </p:cNvSpPr>
          <p:nvPr>
            <p:ph type="body" idx="1"/>
          </p:nvPr>
        </p:nvSpPr>
        <p:spPr>
          <a:xfrm>
            <a:off x="217449" y="4059043"/>
            <a:ext cx="6432900" cy="462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3147d19bda3_0_458:notes"/>
          <p:cNvSpPr txBox="1">
            <a:spLocks noGrp="1"/>
          </p:cNvSpPr>
          <p:nvPr>
            <p:ph type="sldNum" idx="12"/>
          </p:nvPr>
        </p:nvSpPr>
        <p:spPr>
          <a:xfrm>
            <a:off x="1943100" y="8685213"/>
            <a:ext cx="2971800" cy="458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9</a:t>
            </a:fld>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149701f580_0_0: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149701f580_0_0:notes"/>
          <p:cNvSpPr txBox="1">
            <a:spLocks noGrp="1"/>
          </p:cNvSpPr>
          <p:nvPr>
            <p:ph type="body" idx="1"/>
          </p:nvPr>
        </p:nvSpPr>
        <p:spPr>
          <a:xfrm>
            <a:off x="217449" y="4059043"/>
            <a:ext cx="6432900" cy="462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3149701f580_0_0:notes"/>
          <p:cNvSpPr txBox="1">
            <a:spLocks noGrp="1"/>
          </p:cNvSpPr>
          <p:nvPr>
            <p:ph type="sldNum" idx="12"/>
          </p:nvPr>
        </p:nvSpPr>
        <p:spPr>
          <a:xfrm>
            <a:off x="1943100" y="8685213"/>
            <a:ext cx="2971800" cy="458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10</a:t>
            </a:fld>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023160"/>
        </a:solidFill>
        <a:effectLst/>
      </p:bgPr>
    </p:bg>
    <p:spTree>
      <p:nvGrpSpPr>
        <p:cNvPr id="1" name="Shape 50"/>
        <p:cNvGrpSpPr/>
        <p:nvPr/>
      </p:nvGrpSpPr>
      <p:grpSpPr>
        <a:xfrm>
          <a:off x="0" y="0"/>
          <a:ext cx="0" cy="0"/>
          <a:chOff x="0" y="0"/>
          <a:chExt cx="0" cy="0"/>
        </a:xfrm>
      </p:grpSpPr>
      <p:sp>
        <p:nvSpPr>
          <p:cNvPr id="51" name="Google Shape;51;p11"/>
          <p:cNvSpPr/>
          <p:nvPr/>
        </p:nvSpPr>
        <p:spPr>
          <a:xfrm>
            <a:off x="0" y="4553476"/>
            <a:ext cx="7867347" cy="613765"/>
          </a:xfrm>
          <a:custGeom>
            <a:avLst/>
            <a:gdLst/>
            <a:ahLst/>
            <a:cxnLst/>
            <a:rect l="l" t="t" r="r" b="b"/>
            <a:pathLst>
              <a:path w="11159358" h="5579679" extrusionOk="0">
                <a:moveTo>
                  <a:pt x="0" y="0"/>
                </a:moveTo>
                <a:lnTo>
                  <a:pt x="11159358" y="0"/>
                </a:lnTo>
                <a:lnTo>
                  <a:pt x="11159358" y="5579679"/>
                </a:lnTo>
                <a:lnTo>
                  <a:pt x="0" y="5579679"/>
                </a:lnTo>
                <a:lnTo>
                  <a:pt x="0" y="0"/>
                </a:lnTo>
                <a:close/>
              </a:path>
            </a:pathLst>
          </a:custGeom>
          <a:blipFill rotWithShape="1">
            <a:blip r:embed="rId2">
              <a:alphaModFix/>
            </a:blip>
            <a:stretch>
              <a:fillRect l="-35832" t="-18744" r="33933" b="-61866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52" name="Google Shape;52;p11"/>
          <p:cNvPicPr preferRelativeResize="0"/>
          <p:nvPr/>
        </p:nvPicPr>
        <p:blipFill rotWithShape="1">
          <a:blip r:embed="rId3">
            <a:alphaModFix/>
          </a:blip>
          <a:srcRect t="13535" b="13534"/>
          <a:stretch/>
        </p:blipFill>
        <p:spPr>
          <a:xfrm>
            <a:off x="5176837" y="-36165"/>
            <a:ext cx="3967163" cy="5200785"/>
          </a:xfrm>
          <a:prstGeom prst="rect">
            <a:avLst/>
          </a:prstGeom>
          <a:noFill/>
          <a:ln>
            <a:noFill/>
          </a:ln>
        </p:spPr>
      </p:pic>
      <p:sp>
        <p:nvSpPr>
          <p:cNvPr id="53" name="Google Shape;53;p11"/>
          <p:cNvSpPr/>
          <p:nvPr/>
        </p:nvSpPr>
        <p:spPr>
          <a:xfrm>
            <a:off x="104020" y="146883"/>
            <a:ext cx="734935" cy="734935"/>
          </a:xfrm>
          <a:custGeom>
            <a:avLst/>
            <a:gdLst/>
            <a:ahLst/>
            <a:cxnLst/>
            <a:rect l="l" t="t" r="r" b="b"/>
            <a:pathLst>
              <a:path w="1469870" h="1469870" extrusionOk="0">
                <a:moveTo>
                  <a:pt x="0" y="0"/>
                </a:moveTo>
                <a:lnTo>
                  <a:pt x="1469870" y="0"/>
                </a:lnTo>
                <a:lnTo>
                  <a:pt x="1469870" y="1469870"/>
                </a:lnTo>
                <a:lnTo>
                  <a:pt x="0" y="1469870"/>
                </a:lnTo>
                <a:lnTo>
                  <a:pt x="0" y="0"/>
                </a:lnTo>
                <a:close/>
              </a:path>
            </a:pathLst>
          </a:custGeom>
          <a:blipFill rotWithShape="1">
            <a:blip r:embed="rId4">
              <a:alphaModFix amt="52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75">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grpSp>
        <p:nvGrpSpPr>
          <p:cNvPr id="54" name="Google Shape;54;p11"/>
          <p:cNvGrpSpPr/>
          <p:nvPr/>
        </p:nvGrpSpPr>
        <p:grpSpPr>
          <a:xfrm>
            <a:off x="4811024" y="-15383"/>
            <a:ext cx="365806" cy="1389137"/>
            <a:chOff x="0" y="-19050"/>
            <a:chExt cx="192692" cy="731741"/>
          </a:xfrm>
        </p:grpSpPr>
        <p:sp>
          <p:nvSpPr>
            <p:cNvPr id="55" name="Google Shape;55;p11"/>
            <p:cNvSpPr/>
            <p:nvPr/>
          </p:nvSpPr>
          <p:spPr>
            <a:xfrm>
              <a:off x="0" y="0"/>
              <a:ext cx="192692" cy="712691"/>
            </a:xfrm>
            <a:custGeom>
              <a:avLst/>
              <a:gdLst/>
              <a:ahLst/>
              <a:cxnLst/>
              <a:rect l="l" t="t" r="r" b="b"/>
              <a:pathLst>
                <a:path w="192692" h="712691" extrusionOk="0">
                  <a:moveTo>
                    <a:pt x="0" y="0"/>
                  </a:moveTo>
                  <a:lnTo>
                    <a:pt x="192692" y="0"/>
                  </a:lnTo>
                  <a:lnTo>
                    <a:pt x="192692" y="712691"/>
                  </a:lnTo>
                  <a:lnTo>
                    <a:pt x="0" y="712691"/>
                  </a:lnTo>
                  <a:close/>
                </a:path>
              </a:pathLst>
            </a:custGeom>
            <a:solidFill>
              <a:srgbClr val="7EE1D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75">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6" name="Google Shape;56;p11"/>
            <p:cNvSpPr txBox="1"/>
            <p:nvPr/>
          </p:nvSpPr>
          <p:spPr>
            <a:xfrm>
              <a:off x="0" y="-19050"/>
              <a:ext cx="192600" cy="731700"/>
            </a:xfrm>
            <a:prstGeom prst="rect">
              <a:avLst/>
            </a:prstGeom>
            <a:solidFill>
              <a:srgbClr val="7EE1DD"/>
            </a:solidFill>
            <a:ln>
              <a:noFill/>
            </a:ln>
          </p:spPr>
          <p:txBody>
            <a:bodyPr spcFirstLastPara="1" wrap="square" lIns="25400" tIns="25400" rIns="25400" bIns="25400" anchor="ctr" anchorCtr="0">
              <a:noAutofit/>
            </a:bodyPr>
            <a:lstStyle/>
            <a:p>
              <a:pPr marL="0" marR="0" lvl="0" indent="0" algn="ctr" rtl="0">
                <a:lnSpc>
                  <a:spcPct val="145481"/>
                </a:lnSpc>
                <a:spcBef>
                  <a:spcPts val="0"/>
                </a:spcBef>
                <a:spcAft>
                  <a:spcPts val="0"/>
                </a:spcAft>
                <a:buNone/>
              </a:pPr>
              <a:endParaRPr sz="675">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grpSp>
      <p:sp>
        <p:nvSpPr>
          <p:cNvPr id="57" name="Google Shape;57;p11"/>
          <p:cNvSpPr/>
          <p:nvPr/>
        </p:nvSpPr>
        <p:spPr>
          <a:xfrm>
            <a:off x="753374" y="850839"/>
            <a:ext cx="2370900" cy="62100"/>
          </a:xfrm>
          <a:prstGeom prst="rect">
            <a:avLst/>
          </a:prstGeom>
          <a:solidFill>
            <a:srgbClr val="FF67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75">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8" name="Google Shape;58;p11"/>
          <p:cNvSpPr/>
          <p:nvPr/>
        </p:nvSpPr>
        <p:spPr>
          <a:xfrm>
            <a:off x="753374" y="3510733"/>
            <a:ext cx="4057800" cy="60900"/>
          </a:xfrm>
          <a:prstGeom prst="rect">
            <a:avLst/>
          </a:prstGeom>
          <a:solidFill>
            <a:srgbClr val="0063C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75">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9" name="Google Shape;59;p11"/>
          <p:cNvSpPr txBox="1"/>
          <p:nvPr/>
        </p:nvSpPr>
        <p:spPr>
          <a:xfrm>
            <a:off x="753374" y="902735"/>
            <a:ext cx="4572000" cy="2293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500" b="1">
                <a:solidFill>
                  <a:schemeClr val="lt1"/>
                </a:solidFill>
                <a:latin typeface="Calibri"/>
                <a:ea typeface="Calibri"/>
                <a:cs typeface="Calibri"/>
                <a:sym typeface="Calibri"/>
              </a:rPr>
              <a:t>AMGEN</a:t>
            </a:r>
            <a:endParaRPr>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4500" b="1">
                <a:solidFill>
                  <a:schemeClr val="lt1"/>
                </a:solidFill>
                <a:latin typeface="Calibri"/>
                <a:ea typeface="Calibri"/>
                <a:cs typeface="Calibri"/>
                <a:sym typeface="Calibri"/>
              </a:rPr>
              <a:t>BIOTECH</a:t>
            </a:r>
            <a:endParaRPr>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4500" b="1">
                <a:solidFill>
                  <a:schemeClr val="lt1"/>
                </a:solidFill>
                <a:latin typeface="Calibri"/>
                <a:ea typeface="Calibri"/>
                <a:cs typeface="Calibri"/>
                <a:sym typeface="Calibri"/>
              </a:rPr>
              <a:t>EXPERIENCE </a:t>
            </a:r>
            <a:endParaRPr>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400" b="1">
                <a:solidFill>
                  <a:schemeClr val="lt1"/>
                </a:solidFill>
                <a:latin typeface="Calibri"/>
                <a:ea typeface="Calibri"/>
                <a:cs typeface="Calibri"/>
                <a:sym typeface="Calibri"/>
              </a:rPr>
              <a:t>(CALIBRI 45 BOLD)</a:t>
            </a:r>
            <a:endParaRPr>
              <a:latin typeface="Calibri" panose="020F0502020204030204" pitchFamily="34" charset="0"/>
              <a:ea typeface="Calibri" panose="020F0502020204030204" pitchFamily="34" charset="0"/>
              <a:cs typeface="Calibri" panose="020F0502020204030204" pitchFamily="34" charset="0"/>
            </a:endParaRPr>
          </a:p>
        </p:txBody>
      </p:sp>
      <p:sp>
        <p:nvSpPr>
          <p:cNvPr id="60" name="Google Shape;60;p11"/>
          <p:cNvSpPr txBox="1"/>
          <p:nvPr/>
        </p:nvSpPr>
        <p:spPr>
          <a:xfrm>
            <a:off x="753374" y="3686717"/>
            <a:ext cx="4057800" cy="677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SPEAKER NAME </a:t>
            </a:r>
            <a:r>
              <a:rPr lang="en-US" sz="1400">
                <a:solidFill>
                  <a:schemeClr val="lt1"/>
                </a:solidFill>
                <a:latin typeface="Calibri"/>
                <a:ea typeface="Calibri"/>
                <a:cs typeface="Calibri"/>
                <a:sym typeface="Calibri"/>
              </a:rPr>
              <a:t>(CALIBRI 24 PT BOLD)</a:t>
            </a:r>
            <a:endParaRPr>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2000">
                <a:solidFill>
                  <a:schemeClr val="lt1"/>
                </a:solidFill>
                <a:latin typeface="Calibri"/>
                <a:ea typeface="Calibri"/>
                <a:cs typeface="Calibri"/>
                <a:sym typeface="Calibri"/>
              </a:rPr>
              <a:t>SPEAKER TITLE </a:t>
            </a:r>
            <a:r>
              <a:rPr lang="en-US" sz="1400">
                <a:solidFill>
                  <a:schemeClr val="lt1"/>
                </a:solidFill>
                <a:latin typeface="Calibri"/>
                <a:ea typeface="Calibri"/>
                <a:cs typeface="Calibri"/>
                <a:sym typeface="Calibri"/>
              </a:rPr>
              <a:t>(CALIBRI 20 PT REGULAR)</a:t>
            </a:r>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63"/>
        <p:cNvGrpSpPr/>
        <p:nvPr/>
      </p:nvGrpSpPr>
      <p:grpSpPr>
        <a:xfrm>
          <a:off x="0" y="0"/>
          <a:ext cx="0" cy="0"/>
          <a:chOff x="0" y="0"/>
          <a:chExt cx="0" cy="0"/>
        </a:xfrm>
      </p:grpSpPr>
      <p:sp>
        <p:nvSpPr>
          <p:cNvPr id="64" name="Google Shape;64;p13"/>
          <p:cNvSpPr txBox="1">
            <a:spLocks noGrp="1"/>
          </p:cNvSpPr>
          <p:nvPr>
            <p:ph type="body" idx="1"/>
          </p:nvPr>
        </p:nvSpPr>
        <p:spPr>
          <a:xfrm>
            <a:off x="363538" y="1280161"/>
            <a:ext cx="8416800" cy="31146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65" name="Google Shape;65;p13"/>
          <p:cNvSpPr txBox="1">
            <a:spLocks noGrp="1"/>
          </p:cNvSpPr>
          <p:nvPr>
            <p:ph type="title"/>
          </p:nvPr>
        </p:nvSpPr>
        <p:spPr>
          <a:xfrm>
            <a:off x="363538" y="440247"/>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6"/>
        <p:cNvGrpSpPr/>
        <p:nvPr/>
      </p:nvGrpSpPr>
      <p:grpSpPr>
        <a:xfrm>
          <a:off x="0" y="0"/>
          <a:ext cx="0" cy="0"/>
          <a:chOff x="0" y="0"/>
          <a:chExt cx="0" cy="0"/>
        </a:xfrm>
      </p:grpSpPr>
      <p:sp>
        <p:nvSpPr>
          <p:cNvPr id="67" name="Google Shape;67;p14"/>
          <p:cNvSpPr txBox="1">
            <a:spLocks noGrp="1"/>
          </p:cNvSpPr>
          <p:nvPr>
            <p:ph type="body" idx="1"/>
          </p:nvPr>
        </p:nvSpPr>
        <p:spPr>
          <a:xfrm>
            <a:off x="363538" y="1280161"/>
            <a:ext cx="4132200" cy="31146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68" name="Google Shape;68;p14"/>
          <p:cNvSpPr txBox="1">
            <a:spLocks noGrp="1"/>
          </p:cNvSpPr>
          <p:nvPr>
            <p:ph type="title"/>
          </p:nvPr>
        </p:nvSpPr>
        <p:spPr>
          <a:xfrm>
            <a:off x="363538" y="440247"/>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4"/>
          <p:cNvSpPr txBox="1">
            <a:spLocks noGrp="1"/>
          </p:cNvSpPr>
          <p:nvPr>
            <p:ph type="body" idx="2"/>
          </p:nvPr>
        </p:nvSpPr>
        <p:spPr>
          <a:xfrm>
            <a:off x="4648059" y="1280161"/>
            <a:ext cx="4132200" cy="31146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70"/>
        <p:cNvGrpSpPr/>
        <p:nvPr/>
      </p:nvGrpSpPr>
      <p:grpSpPr>
        <a:xfrm>
          <a:off x="0" y="0"/>
          <a:ext cx="0" cy="0"/>
          <a:chOff x="0" y="0"/>
          <a:chExt cx="0" cy="0"/>
        </a:xfrm>
      </p:grpSpPr>
      <p:sp>
        <p:nvSpPr>
          <p:cNvPr id="71" name="Google Shape;71;p15"/>
          <p:cNvSpPr txBox="1">
            <a:spLocks noGrp="1"/>
          </p:cNvSpPr>
          <p:nvPr>
            <p:ph type="body" idx="1"/>
          </p:nvPr>
        </p:nvSpPr>
        <p:spPr>
          <a:xfrm>
            <a:off x="363538" y="1554481"/>
            <a:ext cx="4133100" cy="29241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2" name="Google Shape;72;p15"/>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5"/>
          <p:cNvSpPr txBox="1">
            <a:spLocks noGrp="1"/>
          </p:cNvSpPr>
          <p:nvPr>
            <p:ph type="body" idx="2"/>
          </p:nvPr>
        </p:nvSpPr>
        <p:spPr>
          <a:xfrm>
            <a:off x="363538" y="1146176"/>
            <a:ext cx="41331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4" name="Google Shape;74;p15"/>
          <p:cNvSpPr txBox="1">
            <a:spLocks noGrp="1"/>
          </p:cNvSpPr>
          <p:nvPr>
            <p:ph type="body" idx="3"/>
          </p:nvPr>
        </p:nvSpPr>
        <p:spPr>
          <a:xfrm>
            <a:off x="4647374" y="1554481"/>
            <a:ext cx="4133100" cy="29241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5" name="Google Shape;75;p15"/>
          <p:cNvSpPr txBox="1">
            <a:spLocks noGrp="1"/>
          </p:cNvSpPr>
          <p:nvPr>
            <p:ph type="body" idx="4"/>
          </p:nvPr>
        </p:nvSpPr>
        <p:spPr>
          <a:xfrm>
            <a:off x="4647374" y="1146176"/>
            <a:ext cx="41331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76"/>
        <p:cNvGrpSpPr/>
        <p:nvPr/>
      </p:nvGrpSpPr>
      <p:grpSpPr>
        <a:xfrm>
          <a:off x="0" y="0"/>
          <a:ext cx="0" cy="0"/>
          <a:chOff x="0" y="0"/>
          <a:chExt cx="0" cy="0"/>
        </a:xfrm>
      </p:grpSpPr>
      <p:sp>
        <p:nvSpPr>
          <p:cNvPr id="77" name="Google Shape;77;p16"/>
          <p:cNvSpPr>
            <a:spLocks noGrp="1"/>
          </p:cNvSpPr>
          <p:nvPr>
            <p:ph type="pic" idx="2"/>
          </p:nvPr>
        </p:nvSpPr>
        <p:spPr>
          <a:xfrm>
            <a:off x="1" y="1007707"/>
            <a:ext cx="6026700" cy="3551700"/>
          </a:xfrm>
          <a:prstGeom prst="rect">
            <a:avLst/>
          </a:prstGeom>
          <a:noFill/>
          <a:ln>
            <a:noFill/>
          </a:ln>
        </p:spPr>
      </p:sp>
      <p:sp>
        <p:nvSpPr>
          <p:cNvPr id="78" name="Google Shape;78;p16"/>
          <p:cNvSpPr txBox="1">
            <a:spLocks noGrp="1"/>
          </p:cNvSpPr>
          <p:nvPr>
            <p:ph type="body" idx="1"/>
          </p:nvPr>
        </p:nvSpPr>
        <p:spPr>
          <a:xfrm>
            <a:off x="6069992" y="1008064"/>
            <a:ext cx="3074100" cy="3551100"/>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600"/>
              </a:spcBef>
              <a:spcAft>
                <a:spcPts val="0"/>
              </a:spcAft>
              <a:buSzPts val="1980"/>
              <a:buNone/>
              <a:defRPr sz="22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100000"/>
              </a:lnSpc>
              <a:spcBef>
                <a:spcPts val="400"/>
              </a:spcBef>
              <a:spcAft>
                <a:spcPts val="0"/>
              </a:spcAft>
              <a:buClr>
                <a:schemeClr val="lt1"/>
              </a:buClr>
              <a:buSzPts val="1800"/>
              <a:buChar char="–"/>
              <a:defRPr sz="2000">
                <a:solidFill>
                  <a:schemeClr val="lt1"/>
                </a:solidFill>
              </a:defRPr>
            </a:lvl2pPr>
            <a:lvl3pPr marL="1371600" lvl="2" indent="-331469" algn="l">
              <a:lnSpc>
                <a:spcPct val="100000"/>
              </a:lnSpc>
              <a:spcBef>
                <a:spcPts val="400"/>
              </a:spcBef>
              <a:spcAft>
                <a:spcPts val="0"/>
              </a:spcAft>
              <a:buClr>
                <a:schemeClr val="lt1"/>
              </a:buClr>
              <a:buSzPts val="1620"/>
              <a:buChar char="•"/>
              <a:defRPr sz="1800">
                <a:solidFill>
                  <a:schemeClr val="lt1"/>
                </a:solidFill>
              </a:defRPr>
            </a:lvl3pPr>
            <a:lvl4pPr marL="1828800" lvl="3" indent="-320039" algn="l">
              <a:lnSpc>
                <a:spcPct val="100000"/>
              </a:lnSpc>
              <a:spcBef>
                <a:spcPts val="300"/>
              </a:spcBef>
              <a:spcAft>
                <a:spcPts val="0"/>
              </a:spcAft>
              <a:buClr>
                <a:schemeClr val="lt1"/>
              </a:buClr>
              <a:buSzPts val="1440"/>
              <a:buChar char="–"/>
              <a:defRPr sz="1600">
                <a:solidFill>
                  <a:schemeClr val="lt1"/>
                </a:solidFill>
              </a:defRPr>
            </a:lvl4pPr>
            <a:lvl5pPr marL="2286000" lvl="4" indent="-308610" algn="l">
              <a:lnSpc>
                <a:spcPct val="100000"/>
              </a:lnSpc>
              <a:spcBef>
                <a:spcPts val="300"/>
              </a:spcBef>
              <a:spcAft>
                <a:spcPts val="0"/>
              </a:spcAft>
              <a:buClr>
                <a:schemeClr val="lt1"/>
              </a:buClr>
              <a:buSzPts val="1260"/>
              <a:buChar char="•"/>
              <a:defRPr sz="1400">
                <a:solidFill>
                  <a:schemeClr val="lt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79" name="Google Shape;79;p16"/>
          <p:cNvSpPr txBox="1">
            <a:spLocks noGrp="1"/>
          </p:cNvSpPr>
          <p:nvPr>
            <p:ph type="title"/>
          </p:nvPr>
        </p:nvSpPr>
        <p:spPr>
          <a:xfrm>
            <a:off x="363539" y="440247"/>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80"/>
        <p:cNvGrpSpPr/>
        <p:nvPr/>
      </p:nvGrpSpPr>
      <p:grpSpPr>
        <a:xfrm>
          <a:off x="0" y="0"/>
          <a:ext cx="0" cy="0"/>
          <a:chOff x="0" y="0"/>
          <a:chExt cx="0" cy="0"/>
        </a:xfrm>
      </p:grpSpPr>
      <p:sp>
        <p:nvSpPr>
          <p:cNvPr id="81" name="Google Shape;81;p17"/>
          <p:cNvSpPr txBox="1">
            <a:spLocks noGrp="1"/>
          </p:cNvSpPr>
          <p:nvPr>
            <p:ph type="body" idx="1"/>
          </p:nvPr>
        </p:nvSpPr>
        <p:spPr>
          <a:xfrm>
            <a:off x="0" y="3908120"/>
            <a:ext cx="9144000" cy="651300"/>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2" name="Google Shape;82;p17"/>
          <p:cNvSpPr txBox="1">
            <a:spLocks noGrp="1"/>
          </p:cNvSpPr>
          <p:nvPr>
            <p:ph type="body" idx="2"/>
          </p:nvPr>
        </p:nvSpPr>
        <p:spPr>
          <a:xfrm>
            <a:off x="363539" y="1280160"/>
            <a:ext cx="8416800" cy="24240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3" name="Google Shape;83;p17"/>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84"/>
        <p:cNvGrpSpPr/>
        <p:nvPr/>
      </p:nvGrpSpPr>
      <p:grpSpPr>
        <a:xfrm>
          <a:off x="0" y="0"/>
          <a:ext cx="0" cy="0"/>
          <a:chOff x="0" y="0"/>
          <a:chExt cx="0" cy="0"/>
        </a:xfrm>
      </p:grpSpPr>
      <p:sp>
        <p:nvSpPr>
          <p:cNvPr id="85" name="Google Shape;85;p18"/>
          <p:cNvSpPr/>
          <p:nvPr/>
        </p:nvSpPr>
        <p:spPr>
          <a:xfrm>
            <a:off x="0" y="1007705"/>
            <a:ext cx="9144000" cy="285660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86" name="Google Shape;86;p18"/>
          <p:cNvSpPr txBox="1">
            <a:spLocks noGrp="1"/>
          </p:cNvSpPr>
          <p:nvPr>
            <p:ph type="body" idx="1"/>
          </p:nvPr>
        </p:nvSpPr>
        <p:spPr>
          <a:xfrm>
            <a:off x="0" y="3908120"/>
            <a:ext cx="9144000" cy="651300"/>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7" name="Google Shape;87;p18"/>
          <p:cNvSpPr txBox="1">
            <a:spLocks noGrp="1"/>
          </p:cNvSpPr>
          <p:nvPr>
            <p:ph type="body" idx="2"/>
          </p:nvPr>
        </p:nvSpPr>
        <p:spPr>
          <a:xfrm>
            <a:off x="363539" y="1554481"/>
            <a:ext cx="8416800" cy="22032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88" name="Google Shape;88;p18"/>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8"/>
          <p:cNvSpPr txBox="1">
            <a:spLocks noGrp="1"/>
          </p:cNvSpPr>
          <p:nvPr>
            <p:ph type="body" idx="3"/>
          </p:nvPr>
        </p:nvSpPr>
        <p:spPr>
          <a:xfrm>
            <a:off x="363539" y="1146176"/>
            <a:ext cx="82344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90"/>
        <p:cNvGrpSpPr/>
        <p:nvPr/>
      </p:nvGrpSpPr>
      <p:grpSpPr>
        <a:xfrm>
          <a:off x="0" y="0"/>
          <a:ext cx="0" cy="0"/>
          <a:chOff x="0" y="0"/>
          <a:chExt cx="0" cy="0"/>
        </a:xfrm>
      </p:grpSpPr>
      <p:sp>
        <p:nvSpPr>
          <p:cNvPr id="91" name="Google Shape;91;p19"/>
          <p:cNvSpPr/>
          <p:nvPr/>
        </p:nvSpPr>
        <p:spPr>
          <a:xfrm>
            <a:off x="2589069" y="1007707"/>
            <a:ext cx="6555000" cy="3551700"/>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521">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92" name="Google Shape;92;p19"/>
          <p:cNvSpPr txBox="1">
            <a:spLocks noGrp="1"/>
          </p:cNvSpPr>
          <p:nvPr>
            <p:ph type="body" idx="1"/>
          </p:nvPr>
        </p:nvSpPr>
        <p:spPr>
          <a:xfrm>
            <a:off x="1" y="1007707"/>
            <a:ext cx="2556300" cy="3551700"/>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600"/>
              </a:spcBef>
              <a:spcAft>
                <a:spcPts val="0"/>
              </a:spcAft>
              <a:buClr>
                <a:schemeClr val="lt1"/>
              </a:buClr>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228600" algn="ctr">
              <a:lnSpc>
                <a:spcPct val="100000"/>
              </a:lnSpc>
              <a:spcBef>
                <a:spcPts val="400"/>
              </a:spcBef>
              <a:spcAft>
                <a:spcPts val="0"/>
              </a:spcAft>
              <a:buClr>
                <a:schemeClr val="lt1"/>
              </a:buClr>
              <a:buSzPts val="1800"/>
              <a:buNone/>
              <a:defRPr>
                <a:solidFill>
                  <a:schemeClr val="lt1"/>
                </a:solidFill>
              </a:defRPr>
            </a:lvl2pPr>
            <a:lvl3pPr marL="1371600" lvl="2" indent="-228600" algn="ctr">
              <a:lnSpc>
                <a:spcPct val="100000"/>
              </a:lnSpc>
              <a:spcBef>
                <a:spcPts val="400"/>
              </a:spcBef>
              <a:spcAft>
                <a:spcPts val="0"/>
              </a:spcAft>
              <a:buClr>
                <a:schemeClr val="lt1"/>
              </a:buClr>
              <a:buSzPts val="1620"/>
              <a:buNone/>
              <a:defRPr>
                <a:solidFill>
                  <a:schemeClr val="lt1"/>
                </a:solidFill>
              </a:defRPr>
            </a:lvl3pPr>
            <a:lvl4pPr marL="1828800" lvl="3" indent="-320039" algn="l">
              <a:lnSpc>
                <a:spcPct val="100000"/>
              </a:lnSpc>
              <a:spcBef>
                <a:spcPts val="300"/>
              </a:spcBef>
              <a:spcAft>
                <a:spcPts val="0"/>
              </a:spcAft>
              <a:buClr>
                <a:schemeClr val="dk1"/>
              </a:buClr>
              <a:buSzPts val="1440"/>
              <a:buChar char="–"/>
              <a:defRPr>
                <a:solidFill>
                  <a:schemeClr val="dk1"/>
                </a:solidFill>
              </a:defRPr>
            </a:lvl4pPr>
            <a:lvl5pPr marL="2286000" lvl="4" indent="-308610" algn="l">
              <a:lnSpc>
                <a:spcPct val="100000"/>
              </a:lnSpc>
              <a:spcBef>
                <a:spcPts val="300"/>
              </a:spcBef>
              <a:spcAft>
                <a:spcPts val="0"/>
              </a:spcAft>
              <a:buClr>
                <a:schemeClr val="dk1"/>
              </a:buClr>
              <a:buSzPts val="1260"/>
              <a:buChar char="•"/>
              <a:defRPr>
                <a:solidFill>
                  <a:schemeClr val="dk1"/>
                </a:solidFill>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93" name="Google Shape;93;p19"/>
          <p:cNvSpPr txBox="1">
            <a:spLocks noGrp="1"/>
          </p:cNvSpPr>
          <p:nvPr>
            <p:ph type="body" idx="2"/>
          </p:nvPr>
        </p:nvSpPr>
        <p:spPr>
          <a:xfrm>
            <a:off x="2699359" y="1554480"/>
            <a:ext cx="6081000" cy="29235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94" name="Google Shape;94;p19"/>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9"/>
          <p:cNvSpPr txBox="1">
            <a:spLocks noGrp="1"/>
          </p:cNvSpPr>
          <p:nvPr>
            <p:ph type="body" idx="3"/>
          </p:nvPr>
        </p:nvSpPr>
        <p:spPr>
          <a:xfrm>
            <a:off x="2699360" y="1146176"/>
            <a:ext cx="60018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2160"/>
              <a:buNone/>
              <a:defRPr sz="24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2160"/>
              <a:buNone/>
              <a:defRPr sz="24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96"/>
        <p:cNvGrpSpPr/>
        <p:nvPr/>
      </p:nvGrpSpPr>
      <p:grpSpPr>
        <a:xfrm>
          <a:off x="0" y="0"/>
          <a:ext cx="0" cy="0"/>
          <a:chOff x="0" y="0"/>
          <a:chExt cx="0" cy="0"/>
        </a:xfrm>
      </p:grpSpPr>
      <p:sp>
        <p:nvSpPr>
          <p:cNvPr id="97" name="Google Shape;97;p20"/>
          <p:cNvSpPr/>
          <p:nvPr/>
        </p:nvSpPr>
        <p:spPr>
          <a:xfrm>
            <a:off x="0" y="1007707"/>
            <a:ext cx="9144000" cy="355170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98" name="Google Shape;98;p20"/>
          <p:cNvSpPr>
            <a:spLocks noGrp="1"/>
          </p:cNvSpPr>
          <p:nvPr>
            <p:ph type="pic" idx="2"/>
          </p:nvPr>
        </p:nvSpPr>
        <p:spPr>
          <a:xfrm>
            <a:off x="1739034" y="1173689"/>
            <a:ext cx="2763900" cy="2561400"/>
          </a:xfrm>
          <a:prstGeom prst="rect">
            <a:avLst/>
          </a:prstGeom>
          <a:noFill/>
          <a:ln>
            <a:noFill/>
          </a:ln>
        </p:spPr>
      </p:sp>
      <p:sp>
        <p:nvSpPr>
          <p:cNvPr id="99" name="Google Shape;99;p20"/>
          <p:cNvSpPr>
            <a:spLocks noGrp="1"/>
          </p:cNvSpPr>
          <p:nvPr>
            <p:ph type="pic" idx="3"/>
          </p:nvPr>
        </p:nvSpPr>
        <p:spPr>
          <a:xfrm>
            <a:off x="4655127" y="1173689"/>
            <a:ext cx="2763900" cy="2561400"/>
          </a:xfrm>
          <a:prstGeom prst="rect">
            <a:avLst/>
          </a:prstGeom>
          <a:noFill/>
          <a:ln>
            <a:noFill/>
          </a:ln>
        </p:spPr>
      </p:sp>
      <p:sp>
        <p:nvSpPr>
          <p:cNvPr id="100" name="Google Shape;100;p20"/>
          <p:cNvSpPr txBox="1">
            <a:spLocks noGrp="1"/>
          </p:cNvSpPr>
          <p:nvPr>
            <p:ph type="body" idx="1"/>
          </p:nvPr>
        </p:nvSpPr>
        <p:spPr>
          <a:xfrm>
            <a:off x="1739035" y="3734943"/>
            <a:ext cx="2763600" cy="6717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01" name="Google Shape;101;p20"/>
          <p:cNvSpPr txBox="1">
            <a:spLocks noGrp="1"/>
          </p:cNvSpPr>
          <p:nvPr>
            <p:ph type="body" idx="4"/>
          </p:nvPr>
        </p:nvSpPr>
        <p:spPr>
          <a:xfrm>
            <a:off x="4655417" y="3734943"/>
            <a:ext cx="2763600" cy="6717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02" name="Google Shape;102;p20"/>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6053327" y="1005841"/>
            <a:ext cx="3099900" cy="355350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5" name="Google Shape;15;p3"/>
          <p:cNvSpPr txBox="1">
            <a:spLocks noGrp="1"/>
          </p:cNvSpPr>
          <p:nvPr>
            <p:ph type="body" idx="2"/>
          </p:nvPr>
        </p:nvSpPr>
        <p:spPr>
          <a:xfrm>
            <a:off x="363539" y="1280160"/>
            <a:ext cx="5689500" cy="31182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6" name="Google Shape;16;p3"/>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103"/>
        <p:cNvGrpSpPr/>
        <p:nvPr/>
      </p:nvGrpSpPr>
      <p:grpSpPr>
        <a:xfrm>
          <a:off x="0" y="0"/>
          <a:ext cx="0" cy="0"/>
          <a:chOff x="0" y="0"/>
          <a:chExt cx="0" cy="0"/>
        </a:xfrm>
      </p:grpSpPr>
      <p:sp>
        <p:nvSpPr>
          <p:cNvPr id="104" name="Google Shape;104;p21"/>
          <p:cNvSpPr/>
          <p:nvPr/>
        </p:nvSpPr>
        <p:spPr>
          <a:xfrm>
            <a:off x="1" y="1007707"/>
            <a:ext cx="6004500" cy="355170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5" name="Google Shape;105;p21"/>
          <p:cNvSpPr>
            <a:spLocks noGrp="1"/>
          </p:cNvSpPr>
          <p:nvPr>
            <p:ph type="pic" idx="2"/>
          </p:nvPr>
        </p:nvSpPr>
        <p:spPr>
          <a:xfrm>
            <a:off x="6048300" y="1007416"/>
            <a:ext cx="3096600" cy="2863200"/>
          </a:xfrm>
          <a:prstGeom prst="rect">
            <a:avLst/>
          </a:prstGeom>
          <a:noFill/>
          <a:ln>
            <a:noFill/>
          </a:ln>
        </p:spPr>
      </p:sp>
      <p:sp>
        <p:nvSpPr>
          <p:cNvPr id="106" name="Google Shape;106;p21"/>
          <p:cNvSpPr txBox="1">
            <a:spLocks noGrp="1"/>
          </p:cNvSpPr>
          <p:nvPr>
            <p:ph type="body" idx="1"/>
          </p:nvPr>
        </p:nvSpPr>
        <p:spPr>
          <a:xfrm>
            <a:off x="6048299" y="3870543"/>
            <a:ext cx="3096000" cy="688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07" name="Google Shape;107;p21"/>
          <p:cNvSpPr txBox="1">
            <a:spLocks noGrp="1"/>
          </p:cNvSpPr>
          <p:nvPr>
            <p:ph type="body" idx="3"/>
          </p:nvPr>
        </p:nvSpPr>
        <p:spPr>
          <a:xfrm>
            <a:off x="363539" y="1280161"/>
            <a:ext cx="5640900" cy="31728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108" name="Google Shape;108;p21"/>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111"/>
        <p:cNvGrpSpPr/>
        <p:nvPr/>
      </p:nvGrpSpPr>
      <p:grpSpPr>
        <a:xfrm>
          <a:off x="0" y="0"/>
          <a:ext cx="0" cy="0"/>
          <a:chOff x="0" y="0"/>
          <a:chExt cx="0" cy="0"/>
        </a:xfrm>
      </p:grpSpPr>
      <p:sp>
        <p:nvSpPr>
          <p:cNvPr id="112" name="Google Shape;112;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3" name="Google Shape;113;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4" name="Google Shape;114;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atin typeface="Calibri" panose="020F0502020204030204" pitchFamily="34" charset="0"/>
                <a:ea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and Takeaway (left) 1">
  <p:cSld name="1_Content and Takeaway (left)">
    <p:spTree>
      <p:nvGrpSpPr>
        <p:cNvPr id="1" name="Shape 115"/>
        <p:cNvGrpSpPr/>
        <p:nvPr/>
      </p:nvGrpSpPr>
      <p:grpSpPr>
        <a:xfrm>
          <a:off x="0" y="0"/>
          <a:ext cx="0" cy="0"/>
          <a:chOff x="0" y="0"/>
          <a:chExt cx="0" cy="0"/>
        </a:xfrm>
      </p:grpSpPr>
      <p:sp>
        <p:nvSpPr>
          <p:cNvPr id="116" name="Google Shape;116;p24"/>
          <p:cNvSpPr/>
          <p:nvPr/>
        </p:nvSpPr>
        <p:spPr>
          <a:xfrm>
            <a:off x="2589069" y="1007707"/>
            <a:ext cx="6555000" cy="3551700"/>
          </a:xfrm>
          <a:prstGeom prst="rect">
            <a:avLst/>
          </a:prstGeom>
          <a:solidFill>
            <a:srgbClr val="E1E1E3"/>
          </a:solidFill>
          <a:ln>
            <a:noFill/>
          </a:ln>
        </p:spPr>
        <p:txBody>
          <a:bodyPr spcFirstLastPara="1" wrap="square" lIns="0" tIns="0" rIns="0" bIns="45700" anchor="ctr" anchorCtr="0">
            <a:noAutofit/>
          </a:bodyPr>
          <a:lstStyle/>
          <a:p>
            <a:pPr marL="0" marR="0" lvl="0" indent="0" algn="ctr" rtl="0">
              <a:lnSpc>
                <a:spcPct val="100000"/>
              </a:lnSpc>
              <a:spcBef>
                <a:spcPts val="0"/>
              </a:spcBef>
              <a:spcAft>
                <a:spcPts val="0"/>
              </a:spcAft>
              <a:buClr>
                <a:schemeClr val="dk1"/>
              </a:buClr>
              <a:buSzPts val="521"/>
              <a:buFont typeface="Arial"/>
              <a:buNone/>
            </a:pPr>
            <a:endParaRPr sz="521"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7" name="Google Shape;117;p24"/>
          <p:cNvSpPr txBox="1">
            <a:spLocks noGrp="1"/>
          </p:cNvSpPr>
          <p:nvPr>
            <p:ph type="body" idx="1"/>
          </p:nvPr>
        </p:nvSpPr>
        <p:spPr>
          <a:xfrm>
            <a:off x="1" y="1007707"/>
            <a:ext cx="2556300" cy="3551700"/>
          </a:xfrm>
          <a:prstGeom prst="rect">
            <a:avLst/>
          </a:prstGeom>
          <a:solidFill>
            <a:schemeClr val="accent1"/>
          </a:solidFill>
          <a:ln>
            <a:noFill/>
          </a:ln>
        </p:spPr>
        <p:txBody>
          <a:bodyPr spcFirstLastPara="1" wrap="square" lIns="274300" tIns="137150" rIns="91425" bIns="182875" anchor="ctr" anchorCtr="0">
            <a:noAutofit/>
          </a:bodyPr>
          <a:lstStyle>
            <a:lvl1pPr marL="457200" marR="0" lvl="0" indent="-228600" algn="l">
              <a:lnSpc>
                <a:spcPct val="100000"/>
              </a:lnSpc>
              <a:spcBef>
                <a:spcPts val="600"/>
              </a:spcBef>
              <a:spcAft>
                <a:spcPts val="0"/>
              </a:spcAft>
              <a:buClr>
                <a:schemeClr val="lt1"/>
              </a:buClr>
              <a:buSzPts val="1800"/>
              <a:buFont typeface="Arial"/>
              <a:buNone/>
              <a:defRPr sz="2200" b="1" i="0" u="none" strike="noStrike" cap="none">
                <a:solidFill>
                  <a:schemeClr val="lt1"/>
                </a:solidFill>
                <a:latin typeface="Calibri"/>
                <a:ea typeface="Calibri"/>
                <a:cs typeface="Calibri"/>
                <a:sym typeface="Calibri"/>
              </a:defRPr>
            </a:lvl1pPr>
            <a:lvl2pPr marL="914400" marR="0" lvl="1" indent="-228600" algn="ctr">
              <a:lnSpc>
                <a:spcPct val="100000"/>
              </a:lnSpc>
              <a:spcBef>
                <a:spcPts val="400"/>
              </a:spcBef>
              <a:spcAft>
                <a:spcPts val="0"/>
              </a:spcAft>
              <a:buClr>
                <a:schemeClr val="lt1"/>
              </a:buClr>
              <a:buSzPts val="1800"/>
              <a:buFont typeface="Arial"/>
              <a:buNone/>
              <a:defRPr sz="2000" b="1" i="0" u="none" strike="noStrike" cap="none">
                <a:solidFill>
                  <a:schemeClr val="lt1"/>
                </a:solidFill>
                <a:latin typeface="Arial"/>
                <a:ea typeface="Arial"/>
                <a:cs typeface="Arial"/>
                <a:sym typeface="Arial"/>
              </a:defRPr>
            </a:lvl2pPr>
            <a:lvl3pPr marL="1371600" marR="0" lvl="2" indent="-228600" algn="ctr">
              <a:lnSpc>
                <a:spcPct val="100000"/>
              </a:lnSpc>
              <a:spcBef>
                <a:spcPts val="400"/>
              </a:spcBef>
              <a:spcAft>
                <a:spcPts val="0"/>
              </a:spcAft>
              <a:buClr>
                <a:schemeClr val="lt1"/>
              </a:buClr>
              <a:buSzPts val="1620"/>
              <a:buFont typeface="Arial"/>
              <a:buNone/>
              <a:defRPr sz="1800" b="1" i="0" u="none" strike="noStrike" cap="none">
                <a:solidFill>
                  <a:schemeClr val="lt1"/>
                </a:solidFill>
                <a:latin typeface="Arial"/>
                <a:ea typeface="Arial"/>
                <a:cs typeface="Arial"/>
                <a:sym typeface="Arial"/>
              </a:defRPr>
            </a:lvl3pPr>
            <a:lvl4pPr marL="1828800" marR="0" lvl="3" indent="-320039" algn="l">
              <a:lnSpc>
                <a:spcPct val="100000"/>
              </a:lnSpc>
              <a:spcBef>
                <a:spcPts val="300"/>
              </a:spcBef>
              <a:spcAft>
                <a:spcPts val="0"/>
              </a:spcAft>
              <a:buClr>
                <a:schemeClr val="dk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a:lnSpc>
                <a:spcPct val="100000"/>
              </a:lnSpc>
              <a:spcBef>
                <a:spcPts val="300"/>
              </a:spcBef>
              <a:spcAft>
                <a:spcPts val="0"/>
              </a:spcAft>
              <a:buClr>
                <a:schemeClr val="dk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118" name="Google Shape;118;p24"/>
          <p:cNvSpPr txBox="1">
            <a:spLocks noGrp="1"/>
          </p:cNvSpPr>
          <p:nvPr>
            <p:ph type="body" idx="2"/>
          </p:nvPr>
        </p:nvSpPr>
        <p:spPr>
          <a:xfrm>
            <a:off x="2699359" y="1554480"/>
            <a:ext cx="6081000" cy="2923500"/>
          </a:xfrm>
          <a:prstGeom prst="rect">
            <a:avLst/>
          </a:prstGeom>
          <a:noFill/>
          <a:ln>
            <a:noFill/>
          </a:ln>
        </p:spPr>
        <p:txBody>
          <a:bodyPr spcFirstLastPara="1" wrap="square" lIns="91425" tIns="45700" rIns="91425" bIns="45700" anchor="t" anchorCtr="0">
            <a:noAutofit/>
          </a:bodyPr>
          <a:lstStyle>
            <a:lvl1pPr marL="457200" marR="0" lvl="0" indent="-354330" algn="l">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marR="0" lvl="1" indent="-342900" algn="l">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119" name="Google Shape;119;p24"/>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marR="0" lvl="0" algn="l">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0" name="Google Shape;120;p24"/>
          <p:cNvSpPr txBox="1">
            <a:spLocks noGrp="1"/>
          </p:cNvSpPr>
          <p:nvPr>
            <p:ph type="body" idx="3"/>
          </p:nvPr>
        </p:nvSpPr>
        <p:spPr>
          <a:xfrm>
            <a:off x="2699360" y="1146176"/>
            <a:ext cx="6001800" cy="3525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00"/>
              </a:spcBef>
              <a:spcAft>
                <a:spcPts val="0"/>
              </a:spcAft>
              <a:buClr>
                <a:schemeClr val="accent1"/>
              </a:buClr>
              <a:buSzPts val="2160"/>
              <a:buFont typeface="Arial"/>
              <a:buNone/>
              <a:defRPr sz="2400" b="1" i="0" u="none" strike="noStrike" cap="none">
                <a:solidFill>
                  <a:schemeClr val="accent1"/>
                </a:solidFill>
                <a:latin typeface="Calibri"/>
                <a:ea typeface="Calibri"/>
                <a:cs typeface="Calibri"/>
                <a:sym typeface="Calibri"/>
              </a:defRPr>
            </a:lvl1pPr>
            <a:lvl2pPr marL="914400" marR="0" lvl="1" indent="-228600" algn="l">
              <a:lnSpc>
                <a:spcPct val="100000"/>
              </a:lnSpc>
              <a:spcBef>
                <a:spcPts val="400"/>
              </a:spcBef>
              <a:spcAft>
                <a:spcPts val="0"/>
              </a:spcAft>
              <a:buClr>
                <a:schemeClr val="accent1"/>
              </a:buClr>
              <a:buSzPts val="2160"/>
              <a:buFont typeface="Arial"/>
              <a:buNone/>
              <a:defRPr sz="2400" b="1" i="0" u="none" strike="noStrike" cap="none">
                <a:solidFill>
                  <a:schemeClr val="accent1"/>
                </a:solidFill>
                <a:latin typeface="Calibri"/>
                <a:ea typeface="Calibri"/>
                <a:cs typeface="Calibri"/>
                <a:sym typeface="Calibri"/>
              </a:defRPr>
            </a:lvl2pPr>
            <a:lvl3pPr marL="1371600" marR="0" lvl="2" indent="-228600" algn="l">
              <a:lnSpc>
                <a:spcPct val="100000"/>
              </a:lnSpc>
              <a:spcBef>
                <a:spcPts val="400"/>
              </a:spcBef>
              <a:spcAft>
                <a:spcPts val="0"/>
              </a:spcAft>
              <a:buClr>
                <a:schemeClr val="accent1"/>
              </a:buClr>
              <a:buSzPts val="2160"/>
              <a:buFont typeface="Arial"/>
              <a:buNone/>
              <a:defRPr sz="2400" b="1" i="0" u="none" strike="noStrike" cap="none">
                <a:solidFill>
                  <a:schemeClr val="accent1"/>
                </a:solidFill>
                <a:latin typeface="Calibri"/>
                <a:ea typeface="Calibri"/>
                <a:cs typeface="Calibri"/>
                <a:sym typeface="Calibri"/>
              </a:defRPr>
            </a:lvl3pPr>
            <a:lvl4pPr marL="1828800" marR="0" lvl="3" indent="-228600" algn="l">
              <a:lnSpc>
                <a:spcPct val="100000"/>
              </a:lnSpc>
              <a:spcBef>
                <a:spcPts val="300"/>
              </a:spcBef>
              <a:spcAft>
                <a:spcPts val="0"/>
              </a:spcAft>
              <a:buClr>
                <a:schemeClr val="accent1"/>
              </a:buClr>
              <a:buSzPts val="2160"/>
              <a:buFont typeface="Arial"/>
              <a:buNone/>
              <a:defRPr sz="2400" b="1" i="0" u="none" strike="noStrike" cap="none">
                <a:solidFill>
                  <a:schemeClr val="accent1"/>
                </a:solidFill>
                <a:latin typeface="Calibri"/>
                <a:ea typeface="Calibri"/>
                <a:cs typeface="Calibri"/>
                <a:sym typeface="Calibri"/>
              </a:defRPr>
            </a:lvl4pPr>
            <a:lvl5pPr marL="2286000" marR="0" lvl="4" indent="-228600" algn="l">
              <a:lnSpc>
                <a:spcPct val="100000"/>
              </a:lnSpc>
              <a:spcBef>
                <a:spcPts val="300"/>
              </a:spcBef>
              <a:spcAft>
                <a:spcPts val="0"/>
              </a:spcAft>
              <a:buClr>
                <a:schemeClr val="accent1"/>
              </a:buClr>
              <a:buSzPts val="2160"/>
              <a:buFont typeface="Arial"/>
              <a:buNone/>
              <a:defRPr sz="2400" b="1" i="0" u="none" strike="noStrike" cap="none">
                <a:solidFill>
                  <a:schemeClr val="accent1"/>
                </a:solidFill>
                <a:latin typeface="Calibri"/>
                <a:ea typeface="Calibri"/>
                <a:cs typeface="Calibri"/>
                <a:sym typeface="Calibri"/>
              </a:defRPr>
            </a:lvl5pPr>
            <a:lvl6pPr marL="2743200" marR="0" lvl="5" indent="-228600" algn="l">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Content and Takeaway (right)">
  <p:cSld name="1_Content and Takeaway (right)">
    <p:spTree>
      <p:nvGrpSpPr>
        <p:cNvPr id="1" name="Shape 121"/>
        <p:cNvGrpSpPr/>
        <p:nvPr/>
      </p:nvGrpSpPr>
      <p:grpSpPr>
        <a:xfrm>
          <a:off x="0" y="0"/>
          <a:ext cx="0" cy="0"/>
          <a:chOff x="0" y="0"/>
          <a:chExt cx="0" cy="0"/>
        </a:xfrm>
      </p:grpSpPr>
      <p:sp>
        <p:nvSpPr>
          <p:cNvPr id="122" name="Google Shape;122;p25"/>
          <p:cNvSpPr/>
          <p:nvPr/>
        </p:nvSpPr>
        <p:spPr>
          <a:xfrm>
            <a:off x="1" y="1007707"/>
            <a:ext cx="6053400" cy="3549000"/>
          </a:xfrm>
          <a:prstGeom prst="rect">
            <a:avLst/>
          </a:prstGeom>
          <a:solidFill>
            <a:srgbClr val="C6F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23" name="Google Shape;123;p25"/>
          <p:cNvSpPr txBox="1">
            <a:spLocks noGrp="1"/>
          </p:cNvSpPr>
          <p:nvPr>
            <p:ph type="body" idx="1"/>
          </p:nvPr>
        </p:nvSpPr>
        <p:spPr>
          <a:xfrm>
            <a:off x="6053327" y="1005841"/>
            <a:ext cx="3099900" cy="3553500"/>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600"/>
              </a:spcBef>
              <a:spcAft>
                <a:spcPts val="0"/>
              </a:spcAft>
              <a:buSzPts val="1980"/>
              <a:buNone/>
              <a:defRPr sz="2000">
                <a:solidFill>
                  <a:schemeClr val="lt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342900" algn="l">
              <a:lnSpc>
                <a:spcPct val="100000"/>
              </a:lnSpc>
              <a:spcBef>
                <a:spcPts val="400"/>
              </a:spcBef>
              <a:spcAft>
                <a:spcPts val="0"/>
              </a:spcAft>
              <a:buSzPts val="1800"/>
              <a:buChar char="–"/>
              <a:defRPr/>
            </a:lvl2pPr>
            <a:lvl3pPr marL="1371600" lvl="2" indent="-331469" algn="l">
              <a:lnSpc>
                <a:spcPct val="100000"/>
              </a:lnSpc>
              <a:spcBef>
                <a:spcPts val="400"/>
              </a:spcBef>
              <a:spcAft>
                <a:spcPts val="0"/>
              </a:spcAft>
              <a:buSzPts val="1620"/>
              <a:buChar char="•"/>
              <a:defRPr/>
            </a:lvl3pPr>
            <a:lvl4pPr marL="1828800" lvl="3" indent="-320039" algn="l">
              <a:lnSpc>
                <a:spcPct val="100000"/>
              </a:lnSpc>
              <a:spcBef>
                <a:spcPts val="300"/>
              </a:spcBef>
              <a:spcAft>
                <a:spcPts val="0"/>
              </a:spcAft>
              <a:buSzPts val="1440"/>
              <a:buChar char="–"/>
              <a:defRPr/>
            </a:lvl4pPr>
            <a:lvl5pPr marL="2286000" lvl="4" indent="-308610" algn="l">
              <a:lnSpc>
                <a:spcPct val="100000"/>
              </a:lnSpc>
              <a:spcBef>
                <a:spcPts val="300"/>
              </a:spcBef>
              <a:spcAft>
                <a:spcPts val="0"/>
              </a:spcAft>
              <a:buSzPts val="1260"/>
              <a:buChar char="•"/>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a:p>
        </p:txBody>
      </p:sp>
      <p:sp>
        <p:nvSpPr>
          <p:cNvPr id="124" name="Google Shape;124;p25"/>
          <p:cNvSpPr txBox="1">
            <a:spLocks noGrp="1"/>
          </p:cNvSpPr>
          <p:nvPr>
            <p:ph type="body" idx="2"/>
          </p:nvPr>
        </p:nvSpPr>
        <p:spPr>
          <a:xfrm>
            <a:off x="363539" y="1280160"/>
            <a:ext cx="5689500" cy="3118200"/>
          </a:xfrm>
          <a:prstGeom prst="rect">
            <a:avLst/>
          </a:prstGeom>
          <a:noFill/>
          <a:ln>
            <a:noFill/>
          </a:ln>
        </p:spPr>
        <p:txBody>
          <a:bodyPr spcFirstLastPara="1" wrap="square" lIns="91425" tIns="45700" rIns="91425" bIns="45700" anchor="t" anchorCtr="0">
            <a:noAutofit/>
          </a:bodyPr>
          <a:lstStyle>
            <a:lvl1pPr marL="457200" lvl="0" indent="-354330" algn="l">
              <a:lnSpc>
                <a:spcPct val="100000"/>
              </a:lnSpc>
              <a:spcBef>
                <a:spcPts val="600"/>
              </a:spcBef>
              <a:spcAft>
                <a:spcPts val="0"/>
              </a:spcAft>
              <a:buSzPts val="1980"/>
              <a:buChar char="•"/>
              <a:defRPr>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1469" algn="l">
              <a:lnSpc>
                <a:spcPct val="100000"/>
              </a:lnSpc>
              <a:spcBef>
                <a:spcPts val="400"/>
              </a:spcBef>
              <a:spcAft>
                <a:spcPts val="0"/>
              </a:spcAft>
              <a:buSzPts val="1620"/>
              <a:buChar char="•"/>
              <a:defRPr>
                <a:latin typeface="Arial"/>
                <a:ea typeface="Arial"/>
                <a:cs typeface="Arial"/>
                <a:sym typeface="Arial"/>
              </a:defRPr>
            </a:lvl3pPr>
            <a:lvl4pPr marL="1828800" lvl="3" indent="-320039" algn="l">
              <a:lnSpc>
                <a:spcPct val="100000"/>
              </a:lnSpc>
              <a:spcBef>
                <a:spcPts val="300"/>
              </a:spcBef>
              <a:spcAft>
                <a:spcPts val="0"/>
              </a:spcAft>
              <a:buSzPts val="1440"/>
              <a:buChar char="–"/>
              <a:defRPr>
                <a:latin typeface="Arial"/>
                <a:ea typeface="Arial"/>
                <a:cs typeface="Arial"/>
                <a:sym typeface="Arial"/>
              </a:defRPr>
            </a:lvl4pPr>
            <a:lvl5pPr marL="2286000" lvl="4" indent="-308610" algn="l">
              <a:lnSpc>
                <a:spcPct val="100000"/>
              </a:lnSpc>
              <a:spcBef>
                <a:spcPts val="300"/>
              </a:spcBef>
              <a:spcAft>
                <a:spcPts val="0"/>
              </a:spcAft>
              <a:buSzPts val="1260"/>
              <a:buChar char="•"/>
              <a:defRPr>
                <a:latin typeface="Arial"/>
                <a:ea typeface="Arial"/>
                <a:cs typeface="Arial"/>
                <a:sym typeface="Arial"/>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a:p>
        </p:txBody>
      </p:sp>
      <p:sp>
        <p:nvSpPr>
          <p:cNvPr id="125" name="Google Shape;125;p25"/>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1">
  <p:cSld name="1_Content">
    <p:spTree>
      <p:nvGrpSpPr>
        <p:cNvPr id="1" name="Shape 126"/>
        <p:cNvGrpSpPr/>
        <p:nvPr/>
      </p:nvGrpSpPr>
      <p:grpSpPr>
        <a:xfrm>
          <a:off x="0" y="0"/>
          <a:ext cx="0" cy="0"/>
          <a:chOff x="0" y="0"/>
          <a:chExt cx="0" cy="0"/>
        </a:xfrm>
      </p:grpSpPr>
      <p:sp>
        <p:nvSpPr>
          <p:cNvPr id="127" name="Google Shape;127;p26"/>
          <p:cNvSpPr/>
          <p:nvPr/>
        </p:nvSpPr>
        <p:spPr>
          <a:xfrm>
            <a:off x="0" y="1007707"/>
            <a:ext cx="9144000" cy="355170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21"/>
              <a:buFont typeface="Arial"/>
              <a:buNone/>
            </a:pPr>
            <a:endParaRPr sz="521"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28" name="Google Shape;128;p26"/>
          <p:cNvSpPr txBox="1">
            <a:spLocks noGrp="1"/>
          </p:cNvSpPr>
          <p:nvPr>
            <p:ph type="body" idx="1"/>
          </p:nvPr>
        </p:nvSpPr>
        <p:spPr>
          <a:xfrm>
            <a:off x="363538" y="1280161"/>
            <a:ext cx="8416800" cy="3114600"/>
          </a:xfrm>
          <a:prstGeom prst="rect">
            <a:avLst/>
          </a:prstGeom>
          <a:noFill/>
          <a:ln>
            <a:noFill/>
          </a:ln>
        </p:spPr>
        <p:txBody>
          <a:bodyPr spcFirstLastPara="1" wrap="square" lIns="91425" tIns="45700" rIns="91425" bIns="45700" anchor="t" anchorCtr="0">
            <a:noAutofit/>
          </a:bodyPr>
          <a:lstStyle>
            <a:lvl1pPr marL="457200" marR="0" lvl="0" indent="-354330" algn="l">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marR="0" lvl="1" indent="-342900" algn="l">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129" name="Google Shape;129;p26"/>
          <p:cNvSpPr txBox="1">
            <a:spLocks noGrp="1"/>
          </p:cNvSpPr>
          <p:nvPr>
            <p:ph type="title"/>
          </p:nvPr>
        </p:nvSpPr>
        <p:spPr>
          <a:xfrm>
            <a:off x="363538" y="440247"/>
            <a:ext cx="8416800" cy="492300"/>
          </a:xfrm>
          <a:prstGeom prst="rect">
            <a:avLst/>
          </a:prstGeom>
          <a:noFill/>
          <a:ln>
            <a:noFill/>
          </a:ln>
        </p:spPr>
        <p:txBody>
          <a:bodyPr spcFirstLastPara="1" wrap="square" lIns="91425" tIns="45700" rIns="91425" bIns="45700" anchor="b" anchorCtr="0">
            <a:spAutoFit/>
          </a:bodyPr>
          <a:lstStyle>
            <a:lvl1pPr marR="0" lvl="0" algn="l">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wo Subtitle and Content">
  <p:cSld name="1_Two Subtitle and Content">
    <p:spTree>
      <p:nvGrpSpPr>
        <p:cNvPr id="1" name="Shape 130"/>
        <p:cNvGrpSpPr/>
        <p:nvPr/>
      </p:nvGrpSpPr>
      <p:grpSpPr>
        <a:xfrm>
          <a:off x="0" y="0"/>
          <a:ext cx="0" cy="0"/>
          <a:chOff x="0" y="0"/>
          <a:chExt cx="0" cy="0"/>
        </a:xfrm>
      </p:grpSpPr>
      <p:sp>
        <p:nvSpPr>
          <p:cNvPr id="131" name="Google Shape;131;p27"/>
          <p:cNvSpPr/>
          <p:nvPr/>
        </p:nvSpPr>
        <p:spPr>
          <a:xfrm>
            <a:off x="0" y="1007707"/>
            <a:ext cx="9144000" cy="3551700"/>
          </a:xfrm>
          <a:prstGeom prst="rect">
            <a:avLst/>
          </a:prstGeom>
          <a:solidFill>
            <a:srgbClr val="C6F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1"/>
              <a:buFont typeface="Arial"/>
              <a:buNone/>
            </a:pPr>
            <a:endParaRPr sz="521"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32" name="Google Shape;132;p27"/>
          <p:cNvSpPr txBox="1">
            <a:spLocks noGrp="1"/>
          </p:cNvSpPr>
          <p:nvPr>
            <p:ph type="body" idx="1"/>
          </p:nvPr>
        </p:nvSpPr>
        <p:spPr>
          <a:xfrm>
            <a:off x="363538" y="1554482"/>
            <a:ext cx="4133100" cy="2924100"/>
          </a:xfrm>
          <a:prstGeom prst="rect">
            <a:avLst/>
          </a:prstGeom>
          <a:noFill/>
          <a:ln>
            <a:noFill/>
          </a:ln>
        </p:spPr>
        <p:txBody>
          <a:bodyPr spcFirstLastPara="1" wrap="square" lIns="91425" tIns="45700" rIns="91425" bIns="45700" anchor="t" anchorCtr="0">
            <a:noAutofit/>
          </a:bodyPr>
          <a:lstStyle>
            <a:lvl1pPr marL="457200" lvl="0" indent="-354330" algn="l">
              <a:lnSpc>
                <a:spcPct val="100000"/>
              </a:lnSpc>
              <a:spcBef>
                <a:spcPts val="600"/>
              </a:spcBef>
              <a:spcAft>
                <a:spcPts val="0"/>
              </a:spcAft>
              <a:buSzPts val="198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100000"/>
              </a:lnSpc>
              <a:spcBef>
                <a:spcPts val="400"/>
              </a:spcBef>
              <a:spcAft>
                <a:spcPts val="0"/>
              </a:spcAft>
              <a:buSzPts val="1800"/>
              <a:buChar char="–"/>
              <a:defRPr/>
            </a:lvl2pPr>
            <a:lvl3pPr marL="1371600" lvl="2" indent="-331469" algn="l">
              <a:lnSpc>
                <a:spcPct val="100000"/>
              </a:lnSpc>
              <a:spcBef>
                <a:spcPts val="400"/>
              </a:spcBef>
              <a:spcAft>
                <a:spcPts val="0"/>
              </a:spcAft>
              <a:buSzPts val="1620"/>
              <a:buChar char="•"/>
              <a:defRPr/>
            </a:lvl3pPr>
            <a:lvl4pPr marL="1828800" lvl="3" indent="-320039" algn="l">
              <a:lnSpc>
                <a:spcPct val="100000"/>
              </a:lnSpc>
              <a:spcBef>
                <a:spcPts val="300"/>
              </a:spcBef>
              <a:spcAft>
                <a:spcPts val="0"/>
              </a:spcAft>
              <a:buSzPts val="1440"/>
              <a:buChar char="–"/>
              <a:defRPr/>
            </a:lvl4pPr>
            <a:lvl5pPr marL="2286000" lvl="4" indent="-308610" algn="l">
              <a:lnSpc>
                <a:spcPct val="100000"/>
              </a:lnSpc>
              <a:spcBef>
                <a:spcPts val="300"/>
              </a:spcBef>
              <a:spcAft>
                <a:spcPts val="0"/>
              </a:spcAft>
              <a:buSzPts val="1260"/>
              <a:buChar char="•"/>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a:p>
        </p:txBody>
      </p:sp>
      <p:sp>
        <p:nvSpPr>
          <p:cNvPr id="133" name="Google Shape;133;p27"/>
          <p:cNvSpPr txBox="1">
            <a:spLocks noGrp="1"/>
          </p:cNvSpPr>
          <p:nvPr>
            <p:ph type="title"/>
          </p:nvPr>
        </p:nvSpPr>
        <p:spPr>
          <a:xfrm>
            <a:off x="363539" y="440166"/>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7"/>
          <p:cNvSpPr txBox="1">
            <a:spLocks noGrp="1"/>
          </p:cNvSpPr>
          <p:nvPr>
            <p:ph type="body" idx="2"/>
          </p:nvPr>
        </p:nvSpPr>
        <p:spPr>
          <a:xfrm>
            <a:off x="363538" y="1146176"/>
            <a:ext cx="41331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980"/>
              <a:buNone/>
              <a:defRPr sz="2400">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228600" algn="l">
              <a:lnSpc>
                <a:spcPct val="100000"/>
              </a:lnSpc>
              <a:spcBef>
                <a:spcPts val="400"/>
              </a:spcBef>
              <a:spcAft>
                <a:spcPts val="0"/>
              </a:spcAft>
              <a:buSzPts val="1800"/>
              <a:buNone/>
              <a:defRPr sz="2200">
                <a:solidFill>
                  <a:schemeClr val="accent1"/>
                </a:solidFill>
                <a:latin typeface="Arial"/>
                <a:ea typeface="Arial"/>
                <a:cs typeface="Arial"/>
                <a:sym typeface="Arial"/>
              </a:defRPr>
            </a:lvl2pPr>
            <a:lvl3pPr marL="1371600" lvl="2" indent="-228600" algn="l">
              <a:lnSpc>
                <a:spcPct val="100000"/>
              </a:lnSpc>
              <a:spcBef>
                <a:spcPts val="400"/>
              </a:spcBef>
              <a:spcAft>
                <a:spcPts val="0"/>
              </a:spcAft>
              <a:buSzPts val="1620"/>
              <a:buNone/>
              <a:defRPr sz="2200">
                <a:solidFill>
                  <a:schemeClr val="accent1"/>
                </a:solidFill>
                <a:latin typeface="Arial"/>
                <a:ea typeface="Arial"/>
                <a:cs typeface="Arial"/>
                <a:sym typeface="Arial"/>
              </a:defRPr>
            </a:lvl3pPr>
            <a:lvl4pPr marL="1828800" lvl="3" indent="-228600" algn="l">
              <a:lnSpc>
                <a:spcPct val="100000"/>
              </a:lnSpc>
              <a:spcBef>
                <a:spcPts val="300"/>
              </a:spcBef>
              <a:spcAft>
                <a:spcPts val="0"/>
              </a:spcAft>
              <a:buSzPts val="1440"/>
              <a:buNone/>
              <a:defRPr sz="2200">
                <a:solidFill>
                  <a:schemeClr val="accent1"/>
                </a:solidFill>
                <a:latin typeface="Arial"/>
                <a:ea typeface="Arial"/>
                <a:cs typeface="Arial"/>
                <a:sym typeface="Arial"/>
              </a:defRPr>
            </a:lvl4pPr>
            <a:lvl5pPr marL="2286000" lvl="4" indent="-228600" algn="l">
              <a:lnSpc>
                <a:spcPct val="100000"/>
              </a:lnSpc>
              <a:spcBef>
                <a:spcPts val="300"/>
              </a:spcBef>
              <a:spcAft>
                <a:spcPts val="0"/>
              </a:spcAft>
              <a:buSzPts val="1260"/>
              <a:buNone/>
              <a:defRPr sz="2200">
                <a:solidFill>
                  <a:schemeClr val="accent1"/>
                </a:solidFill>
                <a:latin typeface="Arial"/>
                <a:ea typeface="Arial"/>
                <a:cs typeface="Arial"/>
                <a:sym typeface="Arial"/>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a:p>
        </p:txBody>
      </p:sp>
      <p:sp>
        <p:nvSpPr>
          <p:cNvPr id="135" name="Google Shape;135;p27"/>
          <p:cNvSpPr txBox="1">
            <a:spLocks noGrp="1"/>
          </p:cNvSpPr>
          <p:nvPr>
            <p:ph type="body" idx="3"/>
          </p:nvPr>
        </p:nvSpPr>
        <p:spPr>
          <a:xfrm>
            <a:off x="4647374" y="1554482"/>
            <a:ext cx="4133100" cy="2924100"/>
          </a:xfrm>
          <a:prstGeom prst="rect">
            <a:avLst/>
          </a:prstGeom>
          <a:noFill/>
          <a:ln>
            <a:noFill/>
          </a:ln>
        </p:spPr>
        <p:txBody>
          <a:bodyPr spcFirstLastPara="1" wrap="square" lIns="91425" tIns="45700" rIns="91425" bIns="45700" anchor="t" anchorCtr="0">
            <a:noAutofit/>
          </a:bodyPr>
          <a:lstStyle>
            <a:lvl1pPr marL="457200" lvl="0" indent="-354330" algn="l">
              <a:lnSpc>
                <a:spcPct val="100000"/>
              </a:lnSpc>
              <a:spcBef>
                <a:spcPts val="600"/>
              </a:spcBef>
              <a:spcAft>
                <a:spcPts val="0"/>
              </a:spcAft>
              <a:buSzPts val="198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42900" algn="l">
              <a:lnSpc>
                <a:spcPct val="100000"/>
              </a:lnSpc>
              <a:spcBef>
                <a:spcPts val="400"/>
              </a:spcBef>
              <a:spcAft>
                <a:spcPts val="0"/>
              </a:spcAft>
              <a:buSzPts val="1800"/>
              <a:buChar char="–"/>
              <a:defRPr/>
            </a:lvl2pPr>
            <a:lvl3pPr marL="1371600" lvl="2" indent="-331469" algn="l">
              <a:lnSpc>
                <a:spcPct val="100000"/>
              </a:lnSpc>
              <a:spcBef>
                <a:spcPts val="400"/>
              </a:spcBef>
              <a:spcAft>
                <a:spcPts val="0"/>
              </a:spcAft>
              <a:buSzPts val="1620"/>
              <a:buChar char="•"/>
              <a:defRPr/>
            </a:lvl3pPr>
            <a:lvl4pPr marL="1828800" lvl="3" indent="-320039" algn="l">
              <a:lnSpc>
                <a:spcPct val="100000"/>
              </a:lnSpc>
              <a:spcBef>
                <a:spcPts val="300"/>
              </a:spcBef>
              <a:spcAft>
                <a:spcPts val="0"/>
              </a:spcAft>
              <a:buSzPts val="1440"/>
              <a:buChar char="–"/>
              <a:defRPr/>
            </a:lvl4pPr>
            <a:lvl5pPr marL="2286000" lvl="4" indent="-308610" algn="l">
              <a:lnSpc>
                <a:spcPct val="100000"/>
              </a:lnSpc>
              <a:spcBef>
                <a:spcPts val="300"/>
              </a:spcBef>
              <a:spcAft>
                <a:spcPts val="0"/>
              </a:spcAft>
              <a:buSzPts val="1260"/>
              <a:buChar char="•"/>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a:p>
        </p:txBody>
      </p:sp>
      <p:sp>
        <p:nvSpPr>
          <p:cNvPr id="136" name="Google Shape;136;p27"/>
          <p:cNvSpPr txBox="1">
            <a:spLocks noGrp="1"/>
          </p:cNvSpPr>
          <p:nvPr>
            <p:ph type="body" idx="4"/>
          </p:nvPr>
        </p:nvSpPr>
        <p:spPr>
          <a:xfrm>
            <a:off x="4647374" y="1146176"/>
            <a:ext cx="41331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980"/>
              <a:buNone/>
              <a:defRPr sz="2400">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228600" algn="l">
              <a:lnSpc>
                <a:spcPct val="100000"/>
              </a:lnSpc>
              <a:spcBef>
                <a:spcPts val="400"/>
              </a:spcBef>
              <a:spcAft>
                <a:spcPts val="0"/>
              </a:spcAft>
              <a:buSzPts val="1800"/>
              <a:buNone/>
              <a:defRPr sz="2200">
                <a:solidFill>
                  <a:schemeClr val="accent1"/>
                </a:solidFill>
                <a:latin typeface="Arial"/>
                <a:ea typeface="Arial"/>
                <a:cs typeface="Arial"/>
                <a:sym typeface="Arial"/>
              </a:defRPr>
            </a:lvl2pPr>
            <a:lvl3pPr marL="1371600" lvl="2" indent="-228600" algn="l">
              <a:lnSpc>
                <a:spcPct val="100000"/>
              </a:lnSpc>
              <a:spcBef>
                <a:spcPts val="400"/>
              </a:spcBef>
              <a:spcAft>
                <a:spcPts val="0"/>
              </a:spcAft>
              <a:buSzPts val="1620"/>
              <a:buNone/>
              <a:defRPr sz="2200">
                <a:solidFill>
                  <a:schemeClr val="accent1"/>
                </a:solidFill>
                <a:latin typeface="Arial"/>
                <a:ea typeface="Arial"/>
                <a:cs typeface="Arial"/>
                <a:sym typeface="Arial"/>
              </a:defRPr>
            </a:lvl3pPr>
            <a:lvl4pPr marL="1828800" lvl="3" indent="-228600" algn="l">
              <a:lnSpc>
                <a:spcPct val="100000"/>
              </a:lnSpc>
              <a:spcBef>
                <a:spcPts val="300"/>
              </a:spcBef>
              <a:spcAft>
                <a:spcPts val="0"/>
              </a:spcAft>
              <a:buSzPts val="1440"/>
              <a:buNone/>
              <a:defRPr sz="2200">
                <a:solidFill>
                  <a:schemeClr val="accent1"/>
                </a:solidFill>
                <a:latin typeface="Arial"/>
                <a:ea typeface="Arial"/>
                <a:cs typeface="Arial"/>
                <a:sym typeface="Arial"/>
              </a:defRPr>
            </a:lvl4pPr>
            <a:lvl5pPr marL="2286000" lvl="4" indent="-228600" algn="l">
              <a:lnSpc>
                <a:spcPct val="100000"/>
              </a:lnSpc>
              <a:spcBef>
                <a:spcPts val="300"/>
              </a:spcBef>
              <a:spcAft>
                <a:spcPts val="0"/>
              </a:spcAft>
              <a:buSzPts val="1260"/>
              <a:buNone/>
              <a:defRPr sz="2200">
                <a:solidFill>
                  <a:schemeClr val="accent1"/>
                </a:solidFill>
                <a:latin typeface="Arial"/>
                <a:ea typeface="Arial"/>
                <a:cs typeface="Arial"/>
                <a:sym typeface="Arial"/>
              </a:defRPr>
            </a:lvl5pPr>
            <a:lvl6pPr marL="2743200" lvl="5" indent="-228600" algn="l">
              <a:lnSpc>
                <a:spcPct val="90000"/>
              </a:lnSpc>
              <a:spcBef>
                <a:spcPts val="156"/>
              </a:spcBef>
              <a:spcAft>
                <a:spcPts val="0"/>
              </a:spcAft>
              <a:buSzPts val="563"/>
              <a:buNone/>
              <a:defRPr/>
            </a:lvl6pPr>
            <a:lvl7pPr marL="3200400" lvl="6" indent="-264350" algn="l">
              <a:lnSpc>
                <a:spcPct val="90000"/>
              </a:lnSpc>
              <a:spcBef>
                <a:spcPts val="156"/>
              </a:spcBef>
              <a:spcAft>
                <a:spcPts val="0"/>
              </a:spcAft>
              <a:buSzPts val="563"/>
              <a:buChar char="•"/>
              <a:defRPr/>
            </a:lvl7pPr>
            <a:lvl8pPr marL="3657600" lvl="7" indent="-264350" algn="l">
              <a:lnSpc>
                <a:spcPct val="90000"/>
              </a:lnSpc>
              <a:spcBef>
                <a:spcPts val="156"/>
              </a:spcBef>
              <a:spcAft>
                <a:spcPts val="0"/>
              </a:spcAft>
              <a:buSzPts val="563"/>
              <a:buChar char="•"/>
              <a:defRPr/>
            </a:lvl8pPr>
            <a:lvl9pPr marL="4114800" lvl="8" indent="-264350" algn="l">
              <a:lnSpc>
                <a:spcPct val="90000"/>
              </a:lnSpc>
              <a:spcBef>
                <a:spcPts val="156"/>
              </a:spcBef>
              <a:spcAft>
                <a:spcPts val="0"/>
              </a:spcAft>
              <a:buSzPts val="563"/>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37"/>
        <p:cNvGrpSpPr/>
        <p:nvPr/>
      </p:nvGrpSpPr>
      <p:grpSpPr>
        <a:xfrm>
          <a:off x="0" y="0"/>
          <a:ext cx="0" cy="0"/>
          <a:chOff x="0" y="0"/>
          <a:chExt cx="0" cy="0"/>
        </a:xfrm>
      </p:grpSpPr>
      <p:sp>
        <p:nvSpPr>
          <p:cNvPr id="138" name="Google Shape;138;p2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8"/>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atin typeface="Calibri" panose="020F0502020204030204" pitchFamily="34" charset="0"/>
                <a:ea typeface="Calibri" panose="020F0502020204030204" pitchFamily="34" charset="0"/>
                <a:cs typeface="Calibri" panose="020F0502020204030204" pitchFamily="34" charset="0"/>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0" name="Google Shape;140;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41" name="Google Shape;141;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42" name="Google Shape;142;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atin typeface="Calibri" panose="020F0502020204030204" pitchFamily="34" charset="0"/>
                <a:ea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lide_3">
  <p:cSld name="Section Slide_3">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571502" y="1797303"/>
            <a:ext cx="7441500" cy="514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19"/>
        <p:cNvGrpSpPr/>
        <p:nvPr/>
      </p:nvGrpSpPr>
      <p:grpSpPr>
        <a:xfrm>
          <a:off x="0" y="0"/>
          <a:ext cx="0" cy="0"/>
          <a:chOff x="0" y="0"/>
          <a:chExt cx="0" cy="0"/>
        </a:xfrm>
      </p:grpSpPr>
      <p:sp>
        <p:nvSpPr>
          <p:cNvPr id="20" name="Google Shape;20;p5"/>
          <p:cNvSpPr>
            <a:spLocks noGrp="1"/>
          </p:cNvSpPr>
          <p:nvPr>
            <p:ph type="pic" idx="2"/>
          </p:nvPr>
        </p:nvSpPr>
        <p:spPr>
          <a:xfrm>
            <a:off x="3121044" y="1007705"/>
            <a:ext cx="2909400" cy="3551700"/>
          </a:xfrm>
          <a:prstGeom prst="rect">
            <a:avLst/>
          </a:prstGeom>
          <a:noFill/>
          <a:ln>
            <a:noFill/>
          </a:ln>
        </p:spPr>
      </p:sp>
      <p:sp>
        <p:nvSpPr>
          <p:cNvPr id="21" name="Google Shape;21;p5"/>
          <p:cNvSpPr>
            <a:spLocks noGrp="1"/>
          </p:cNvSpPr>
          <p:nvPr>
            <p:ph type="pic" idx="3"/>
          </p:nvPr>
        </p:nvSpPr>
        <p:spPr>
          <a:xfrm>
            <a:off x="6066254" y="1007705"/>
            <a:ext cx="3075600" cy="3551700"/>
          </a:xfrm>
          <a:prstGeom prst="rect">
            <a:avLst/>
          </a:prstGeom>
          <a:noFill/>
          <a:ln>
            <a:noFill/>
          </a:ln>
        </p:spPr>
      </p:sp>
      <p:sp>
        <p:nvSpPr>
          <p:cNvPr id="22" name="Google Shape;22;p5"/>
          <p:cNvSpPr>
            <a:spLocks noGrp="1"/>
          </p:cNvSpPr>
          <p:nvPr>
            <p:ph type="pic" idx="4"/>
          </p:nvPr>
        </p:nvSpPr>
        <p:spPr>
          <a:xfrm>
            <a:off x="1" y="1007705"/>
            <a:ext cx="3075600" cy="3551700"/>
          </a:xfrm>
          <a:prstGeom prst="rect">
            <a:avLst/>
          </a:prstGeom>
          <a:noFill/>
          <a:ln>
            <a:noFill/>
          </a:ln>
        </p:spPr>
      </p:sp>
      <p:sp>
        <p:nvSpPr>
          <p:cNvPr id="23" name="Google Shape;23;p5"/>
          <p:cNvSpPr txBox="1">
            <a:spLocks noGrp="1"/>
          </p:cNvSpPr>
          <p:nvPr>
            <p:ph type="title"/>
          </p:nvPr>
        </p:nvSpPr>
        <p:spPr>
          <a:xfrm>
            <a:off x="363539" y="440247"/>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sz="26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24"/>
        <p:cNvGrpSpPr/>
        <p:nvPr/>
      </p:nvGrpSpPr>
      <p:grpSpPr>
        <a:xfrm>
          <a:off x="0" y="0"/>
          <a:ext cx="0" cy="0"/>
          <a:chOff x="0" y="0"/>
          <a:chExt cx="0" cy="0"/>
        </a:xfrm>
      </p:grpSpPr>
      <p:sp>
        <p:nvSpPr>
          <p:cNvPr id="25" name="Google Shape;25;p6"/>
          <p:cNvSpPr>
            <a:spLocks noGrp="1"/>
          </p:cNvSpPr>
          <p:nvPr>
            <p:ph type="pic" idx="2"/>
          </p:nvPr>
        </p:nvSpPr>
        <p:spPr>
          <a:xfrm>
            <a:off x="1" y="1007707"/>
            <a:ext cx="3034200" cy="3551700"/>
          </a:xfrm>
          <a:prstGeom prst="rect">
            <a:avLst/>
          </a:prstGeom>
          <a:noFill/>
          <a:ln>
            <a:noFill/>
          </a:ln>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endParaRPr lang="en-US"/>
          </a:p>
        </p:txBody>
      </p:sp>
      <p:sp>
        <p:nvSpPr>
          <p:cNvPr id="26" name="Google Shape;26;p6"/>
          <p:cNvSpPr>
            <a:spLocks noGrp="1"/>
          </p:cNvSpPr>
          <p:nvPr>
            <p:ph type="pic" idx="3"/>
          </p:nvPr>
        </p:nvSpPr>
        <p:spPr>
          <a:xfrm>
            <a:off x="6109856" y="1007707"/>
            <a:ext cx="3034200" cy="3551700"/>
          </a:xfrm>
          <a:prstGeom prst="rect">
            <a:avLst/>
          </a:prstGeom>
          <a:noFill/>
          <a:ln>
            <a:noFill/>
          </a:ln>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endParaRPr lang="en-US"/>
          </a:p>
        </p:txBody>
      </p:sp>
      <p:sp>
        <p:nvSpPr>
          <p:cNvPr id="27" name="Google Shape;27;p6"/>
          <p:cNvSpPr txBox="1">
            <a:spLocks noGrp="1"/>
          </p:cNvSpPr>
          <p:nvPr>
            <p:ph type="body" idx="1"/>
          </p:nvPr>
        </p:nvSpPr>
        <p:spPr>
          <a:xfrm>
            <a:off x="3063240" y="1005841"/>
            <a:ext cx="3017400" cy="3553500"/>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545"/>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28" name="Google Shape;28;p6"/>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29"/>
        <p:cNvGrpSpPr/>
        <p:nvPr/>
      </p:nvGrpSpPr>
      <p:grpSpPr>
        <a:xfrm>
          <a:off x="0" y="0"/>
          <a:ext cx="0" cy="0"/>
          <a:chOff x="0" y="0"/>
          <a:chExt cx="0" cy="0"/>
        </a:xfrm>
      </p:grpSpPr>
      <p:sp>
        <p:nvSpPr>
          <p:cNvPr id="30" name="Google Shape;30;p7"/>
          <p:cNvSpPr>
            <a:spLocks noGrp="1"/>
          </p:cNvSpPr>
          <p:nvPr>
            <p:ph type="pic" idx="2"/>
          </p:nvPr>
        </p:nvSpPr>
        <p:spPr>
          <a:xfrm>
            <a:off x="4613565" y="1007707"/>
            <a:ext cx="2244300" cy="3552600"/>
          </a:xfrm>
          <a:prstGeom prst="rect">
            <a:avLst/>
          </a:prstGeom>
          <a:noFill/>
          <a:ln>
            <a:noFill/>
          </a:ln>
        </p:spPr>
      </p:sp>
      <p:sp>
        <p:nvSpPr>
          <p:cNvPr id="31" name="Google Shape;31;p7"/>
          <p:cNvSpPr>
            <a:spLocks noGrp="1"/>
          </p:cNvSpPr>
          <p:nvPr>
            <p:ph type="pic" idx="3"/>
          </p:nvPr>
        </p:nvSpPr>
        <p:spPr>
          <a:xfrm>
            <a:off x="1" y="2833069"/>
            <a:ext cx="2265300" cy="1727400"/>
          </a:xfrm>
          <a:prstGeom prst="rect">
            <a:avLst/>
          </a:prstGeom>
          <a:noFill/>
          <a:ln>
            <a:noFill/>
          </a:ln>
        </p:spPr>
      </p:sp>
      <p:sp>
        <p:nvSpPr>
          <p:cNvPr id="32" name="Google Shape;32;p7"/>
          <p:cNvSpPr>
            <a:spLocks noGrp="1"/>
          </p:cNvSpPr>
          <p:nvPr>
            <p:ph type="pic" idx="4"/>
          </p:nvPr>
        </p:nvSpPr>
        <p:spPr>
          <a:xfrm>
            <a:off x="0" y="1007707"/>
            <a:ext cx="4572000" cy="1784400"/>
          </a:xfrm>
          <a:prstGeom prst="rect">
            <a:avLst/>
          </a:prstGeom>
          <a:noFill/>
          <a:ln>
            <a:noFill/>
          </a:ln>
        </p:spPr>
      </p:sp>
      <p:sp>
        <p:nvSpPr>
          <p:cNvPr id="33" name="Google Shape;33;p7"/>
          <p:cNvSpPr>
            <a:spLocks noGrp="1"/>
          </p:cNvSpPr>
          <p:nvPr>
            <p:ph type="pic" idx="5"/>
          </p:nvPr>
        </p:nvSpPr>
        <p:spPr>
          <a:xfrm>
            <a:off x="6891543" y="2833069"/>
            <a:ext cx="2244300" cy="1726200"/>
          </a:xfrm>
          <a:prstGeom prst="rect">
            <a:avLst/>
          </a:prstGeom>
          <a:noFill/>
          <a:ln>
            <a:noFill/>
          </a:ln>
        </p:spPr>
      </p:sp>
      <p:sp>
        <p:nvSpPr>
          <p:cNvPr id="34" name="Google Shape;34;p7"/>
          <p:cNvSpPr>
            <a:spLocks noGrp="1"/>
          </p:cNvSpPr>
          <p:nvPr>
            <p:ph type="pic" idx="6"/>
          </p:nvPr>
        </p:nvSpPr>
        <p:spPr>
          <a:xfrm>
            <a:off x="6889721" y="1007707"/>
            <a:ext cx="2244300" cy="1784400"/>
          </a:xfrm>
          <a:prstGeom prst="rect">
            <a:avLst/>
          </a:prstGeom>
          <a:noFill/>
          <a:ln>
            <a:noFill/>
          </a:ln>
        </p:spPr>
      </p:sp>
      <p:sp>
        <p:nvSpPr>
          <p:cNvPr id="35" name="Google Shape;35;p7"/>
          <p:cNvSpPr>
            <a:spLocks noGrp="1"/>
          </p:cNvSpPr>
          <p:nvPr>
            <p:ph type="pic" idx="7"/>
          </p:nvPr>
        </p:nvSpPr>
        <p:spPr>
          <a:xfrm>
            <a:off x="2306782" y="2833069"/>
            <a:ext cx="2265300" cy="1726200"/>
          </a:xfrm>
          <a:prstGeom prst="rect">
            <a:avLst/>
          </a:prstGeom>
          <a:noFill/>
          <a:ln>
            <a:noFill/>
          </a:ln>
        </p:spPr>
      </p:sp>
      <p:sp>
        <p:nvSpPr>
          <p:cNvPr id="36" name="Google Shape;36;p7"/>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37"/>
        <p:cNvGrpSpPr/>
        <p:nvPr/>
      </p:nvGrpSpPr>
      <p:grpSpPr>
        <a:xfrm>
          <a:off x="0" y="0"/>
          <a:ext cx="0" cy="0"/>
          <a:chOff x="0" y="0"/>
          <a:chExt cx="0" cy="0"/>
        </a:xfrm>
      </p:grpSpPr>
      <p:sp>
        <p:nvSpPr>
          <p:cNvPr id="38" name="Google Shape;38;p8"/>
          <p:cNvSpPr>
            <a:spLocks noGrp="1"/>
          </p:cNvSpPr>
          <p:nvPr>
            <p:ph type="pic" idx="2"/>
          </p:nvPr>
        </p:nvSpPr>
        <p:spPr>
          <a:xfrm>
            <a:off x="0" y="1007707"/>
            <a:ext cx="9144000" cy="3551700"/>
          </a:xfrm>
          <a:prstGeom prst="rect">
            <a:avLst/>
          </a:prstGeom>
          <a:noFill/>
          <a:ln>
            <a:noFill/>
          </a:ln>
        </p:spPr>
      </p:sp>
      <p:sp>
        <p:nvSpPr>
          <p:cNvPr id="39" name="Google Shape;39;p8"/>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40"/>
        <p:cNvGrpSpPr/>
        <p:nvPr/>
      </p:nvGrpSpPr>
      <p:grpSpPr>
        <a:xfrm>
          <a:off x="0" y="0"/>
          <a:ext cx="0" cy="0"/>
          <a:chOff x="0" y="0"/>
          <a:chExt cx="0" cy="0"/>
        </a:xfrm>
      </p:grpSpPr>
      <p:sp>
        <p:nvSpPr>
          <p:cNvPr id="41" name="Google Shape;41;p9"/>
          <p:cNvSpPr/>
          <p:nvPr/>
        </p:nvSpPr>
        <p:spPr>
          <a:xfrm>
            <a:off x="3140023" y="1007707"/>
            <a:ext cx="6003900" cy="355170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21">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2" name="Google Shape;42;p9"/>
          <p:cNvSpPr>
            <a:spLocks noGrp="1"/>
          </p:cNvSpPr>
          <p:nvPr>
            <p:ph type="pic" idx="2"/>
          </p:nvPr>
        </p:nvSpPr>
        <p:spPr>
          <a:xfrm>
            <a:off x="-309" y="1007416"/>
            <a:ext cx="3096600" cy="2866200"/>
          </a:xfrm>
          <a:prstGeom prst="rect">
            <a:avLst/>
          </a:prstGeom>
          <a:noFill/>
          <a:ln>
            <a:noFill/>
          </a:ln>
        </p:spPr>
      </p:sp>
      <p:sp>
        <p:nvSpPr>
          <p:cNvPr id="43" name="Google Shape;43;p9"/>
          <p:cNvSpPr txBox="1">
            <a:spLocks noGrp="1"/>
          </p:cNvSpPr>
          <p:nvPr>
            <p:ph type="body" idx="1"/>
          </p:nvPr>
        </p:nvSpPr>
        <p:spPr>
          <a:xfrm>
            <a:off x="-310" y="3873500"/>
            <a:ext cx="3096000" cy="6858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600"/>
              </a:spcBef>
              <a:spcAft>
                <a:spcPts val="0"/>
              </a:spcAft>
              <a:buSzPts val="1800"/>
              <a:buNone/>
              <a:defRPr sz="2000">
                <a:solidFill>
                  <a:schemeClr val="lt1"/>
                </a:solidFill>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4" name="Google Shape;44;p9"/>
          <p:cNvSpPr txBox="1">
            <a:spLocks noGrp="1"/>
          </p:cNvSpPr>
          <p:nvPr>
            <p:ph type="body" idx="3"/>
          </p:nvPr>
        </p:nvSpPr>
        <p:spPr>
          <a:xfrm>
            <a:off x="3225452" y="1280161"/>
            <a:ext cx="5555100" cy="3222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5" name="Google Shape;45;p9"/>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63539" y="1554481"/>
            <a:ext cx="8416800" cy="29241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600"/>
              </a:spcBef>
              <a:spcAft>
                <a:spcPts val="0"/>
              </a:spcAft>
              <a:buSzPts val="1620"/>
              <a:buChar char="•"/>
              <a:defRPr>
                <a:latin typeface="Calibri" panose="020F0502020204030204" pitchFamily="34" charset="0"/>
                <a:ea typeface="Calibri" panose="020F0502020204030204" pitchFamily="34" charset="0"/>
                <a:cs typeface="Calibri" panose="020F0502020204030204" pitchFamily="34" charset="0"/>
              </a:defRPr>
            </a:lvl1pPr>
            <a:lvl2pPr marL="914400" lvl="1" indent="-331469" algn="l">
              <a:lnSpc>
                <a:spcPct val="100000"/>
              </a:lnSpc>
              <a:spcBef>
                <a:spcPts val="400"/>
              </a:spcBef>
              <a:spcAft>
                <a:spcPts val="0"/>
              </a:spcAft>
              <a:buSzPts val="1620"/>
              <a:buChar char="–"/>
              <a:defRPr/>
            </a:lvl2pPr>
            <a:lvl3pPr marL="1371600" lvl="2" indent="-331469" algn="l">
              <a:lnSpc>
                <a:spcPct val="100000"/>
              </a:lnSpc>
              <a:spcBef>
                <a:spcPts val="400"/>
              </a:spcBef>
              <a:spcAft>
                <a:spcPts val="0"/>
              </a:spcAft>
              <a:buSzPts val="1620"/>
              <a:buChar char="•"/>
              <a:defRPr/>
            </a:lvl3pPr>
            <a:lvl4pPr marL="1828800" lvl="3" indent="-331469" algn="l">
              <a:lnSpc>
                <a:spcPct val="100000"/>
              </a:lnSpc>
              <a:spcBef>
                <a:spcPts val="300"/>
              </a:spcBef>
              <a:spcAft>
                <a:spcPts val="0"/>
              </a:spcAft>
              <a:buSzPts val="1620"/>
              <a:buChar char="–"/>
              <a:defRPr/>
            </a:lvl4pPr>
            <a:lvl5pPr marL="2286000" lvl="4" indent="-331470" algn="l">
              <a:lnSpc>
                <a:spcPct val="100000"/>
              </a:lnSpc>
              <a:spcBef>
                <a:spcPts val="300"/>
              </a:spcBef>
              <a:spcAft>
                <a:spcPts val="0"/>
              </a:spcAft>
              <a:buSzPts val="1620"/>
              <a:buChar char="•"/>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
        <p:nvSpPr>
          <p:cNvPr id="48" name="Google Shape;48;p10"/>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0"/>
          <p:cNvSpPr txBox="1">
            <a:spLocks noGrp="1"/>
          </p:cNvSpPr>
          <p:nvPr>
            <p:ph type="body" idx="2"/>
          </p:nvPr>
        </p:nvSpPr>
        <p:spPr>
          <a:xfrm>
            <a:off x="363539" y="1146176"/>
            <a:ext cx="8416800" cy="35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2160"/>
              <a:buNone/>
              <a:defRPr sz="2400">
                <a:solidFill>
                  <a:schemeClr val="accent1"/>
                </a:solidFill>
                <a:latin typeface="Calibri"/>
                <a:ea typeface="Calibri"/>
                <a:cs typeface="Calibri"/>
                <a:sym typeface="Calibri"/>
              </a:defRPr>
            </a:lvl1pPr>
            <a:lvl2pPr marL="914400" lvl="1"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2pPr>
            <a:lvl3pPr marL="1371600" lvl="2" indent="-228600" algn="l">
              <a:lnSpc>
                <a:spcPct val="100000"/>
              </a:lnSpc>
              <a:spcBef>
                <a:spcPts val="400"/>
              </a:spcBef>
              <a:spcAft>
                <a:spcPts val="0"/>
              </a:spcAft>
              <a:buSzPts val="1980"/>
              <a:buNone/>
              <a:defRPr sz="2200">
                <a:solidFill>
                  <a:schemeClr val="accent1"/>
                </a:solidFill>
                <a:latin typeface="Calibri"/>
                <a:ea typeface="Calibri"/>
                <a:cs typeface="Calibri"/>
                <a:sym typeface="Calibri"/>
              </a:defRPr>
            </a:lvl3pPr>
            <a:lvl4pPr marL="1828800" lvl="3"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4pPr>
            <a:lvl5pPr marL="2286000" lvl="4" indent="-228600" algn="l">
              <a:lnSpc>
                <a:spcPct val="100000"/>
              </a:lnSpc>
              <a:spcBef>
                <a:spcPts val="300"/>
              </a:spcBef>
              <a:spcAft>
                <a:spcPts val="0"/>
              </a:spcAft>
              <a:buSzPts val="1980"/>
              <a:buNone/>
              <a:defRPr sz="2200">
                <a:solidFill>
                  <a:schemeClr val="accent1"/>
                </a:solidFill>
                <a:latin typeface="Calibri"/>
                <a:ea typeface="Calibri"/>
                <a:cs typeface="Calibri"/>
                <a:sym typeface="Calibri"/>
              </a:defRPr>
            </a:lvl5pPr>
            <a:lvl6pPr marL="2743200" lvl="5" indent="-228600" algn="l">
              <a:lnSpc>
                <a:spcPct val="90000"/>
              </a:lnSpc>
              <a:spcBef>
                <a:spcPts val="156"/>
              </a:spcBef>
              <a:spcAft>
                <a:spcPts val="0"/>
              </a:spcAft>
              <a:buClr>
                <a:schemeClr val="dk1"/>
              </a:buClr>
              <a:buSzPts val="1800"/>
              <a:buNone/>
              <a:defRPr/>
            </a:lvl6pPr>
            <a:lvl7pPr marL="3200400" lvl="6" indent="-342900" algn="l">
              <a:lnSpc>
                <a:spcPct val="90000"/>
              </a:lnSpc>
              <a:spcBef>
                <a:spcPts val="156"/>
              </a:spcBef>
              <a:spcAft>
                <a:spcPts val="0"/>
              </a:spcAft>
              <a:buClr>
                <a:schemeClr val="dk1"/>
              </a:buClr>
              <a:buSzPts val="1800"/>
              <a:buChar char="•"/>
              <a:defRPr/>
            </a:lvl7pPr>
            <a:lvl8pPr marL="3657600" lvl="7" indent="-342900" algn="l">
              <a:lnSpc>
                <a:spcPct val="90000"/>
              </a:lnSpc>
              <a:spcBef>
                <a:spcPts val="156"/>
              </a:spcBef>
              <a:spcAft>
                <a:spcPts val="0"/>
              </a:spcAft>
              <a:buClr>
                <a:schemeClr val="dk1"/>
              </a:buClr>
              <a:buSzPts val="1800"/>
              <a:buChar char="•"/>
              <a:defRPr/>
            </a:lvl8pPr>
            <a:lvl9pPr marL="4114800" lvl="8" indent="-342900" algn="l">
              <a:lnSpc>
                <a:spcPct val="90000"/>
              </a:lnSpc>
              <a:spcBef>
                <a:spcPts val="156"/>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2C4"/>
        </a:solidFill>
        <a:effectLst/>
      </p:bgPr>
    </p:bg>
    <p:spTree>
      <p:nvGrpSpPr>
        <p:cNvPr id="1" name="Shape 6"/>
        <p:cNvGrpSpPr/>
        <p:nvPr/>
      </p:nvGrpSpPr>
      <p:grpSpPr>
        <a:xfrm>
          <a:off x="0" y="0"/>
          <a:ext cx="0" cy="0"/>
          <a:chOff x="0" y="0"/>
          <a:chExt cx="0" cy="0"/>
        </a:xfrm>
      </p:grpSpPr>
      <p:sp>
        <p:nvSpPr>
          <p:cNvPr id="7" name="Google Shape;7;p1"/>
          <p:cNvSpPr/>
          <p:nvPr/>
        </p:nvSpPr>
        <p:spPr>
          <a:xfrm>
            <a:off x="0" y="4578853"/>
            <a:ext cx="9144000" cy="584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8" name="Google Shape;8;p1"/>
          <p:cNvSpPr/>
          <p:nvPr/>
        </p:nvSpPr>
        <p:spPr>
          <a:xfrm>
            <a:off x="4155948" y="4690608"/>
            <a:ext cx="832200" cy="273900"/>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r>
              <a:rPr lang="en-US" sz="700" b="1">
                <a:solidFill>
                  <a:srgbClr val="716F73"/>
                </a:solidFill>
                <a:latin typeface="Calibri" panose="020F0502020204030204" pitchFamily="34" charset="0"/>
                <a:ea typeface="Calibri" panose="020F0502020204030204" pitchFamily="34" charset="0"/>
                <a:cs typeface="Calibri" panose="020F0502020204030204" pitchFamily="34" charset="0"/>
              </a:rPr>
              <a:t>5.</a:t>
            </a:r>
            <a:fld id="{00000000-1234-1234-1234-123412341234}" type="slidenum">
              <a:rPr lang="en-US" sz="700" b="1" i="0" u="none" strike="noStrike" cap="none">
                <a:solidFill>
                  <a:srgbClr val="716F73"/>
                </a:solidFill>
                <a:latin typeface="Calibri" panose="020F0502020204030204" pitchFamily="34" charset="0"/>
                <a:ea typeface="Calibri" panose="020F0502020204030204" pitchFamily="34" charset="0"/>
                <a:cs typeface="Calibri" panose="020F0502020204030204" pitchFamily="34" charset="0"/>
                <a:sym typeface="Arial"/>
              </a:rPr>
              <a:t>‹#›</a:t>
            </a:fld>
            <a:endParaRPr sz="700" b="1" i="0" u="none" strike="noStrike" cap="none">
              <a:solidFill>
                <a:srgbClr val="716F73"/>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9" name="Google Shape;9;p1"/>
          <p:cNvSpPr txBox="1">
            <a:spLocks noGrp="1"/>
          </p:cNvSpPr>
          <p:nvPr>
            <p:ph type="body" idx="1"/>
          </p:nvPr>
        </p:nvSpPr>
        <p:spPr>
          <a:xfrm>
            <a:off x="363538" y="1280161"/>
            <a:ext cx="8416800" cy="3114600"/>
          </a:xfrm>
          <a:prstGeom prst="rect">
            <a:avLst/>
          </a:prstGeom>
          <a:noFill/>
          <a:ln>
            <a:noFill/>
          </a:ln>
        </p:spPr>
        <p:txBody>
          <a:bodyPr spcFirstLastPara="1" wrap="square" lIns="91425" tIns="45700" rIns="91425" bIns="45700" anchor="t" anchorCtr="0">
            <a:noAutofit/>
          </a:bodyPr>
          <a:lstStyle>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title"/>
          </p:nvPr>
        </p:nvSpPr>
        <p:spPr>
          <a:xfrm>
            <a:off x="363538" y="440165"/>
            <a:ext cx="8416800" cy="492300"/>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 name="Google Shape;11;p1"/>
          <p:cNvPicPr preferRelativeResize="0"/>
          <p:nvPr/>
        </p:nvPicPr>
        <p:blipFill>
          <a:blip r:embed="rId29">
            <a:alphaModFix/>
          </a:blip>
          <a:srcRect/>
          <a:stretch/>
        </p:blipFill>
        <p:spPr>
          <a:xfrm>
            <a:off x="7135091" y="4716471"/>
            <a:ext cx="1847013" cy="3094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sR4cSHsVlGw"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48;p29">
            <a:extLst>
              <a:ext uri="{FF2B5EF4-FFF2-40B4-BE49-F238E27FC236}">
                <a16:creationId xmlns:a16="http://schemas.microsoft.com/office/drawing/2014/main" id="{45682171-8754-7FFD-F64C-60338247D0BA}"/>
              </a:ext>
            </a:extLst>
          </p:cNvPr>
          <p:cNvSpPr txBox="1">
            <a:spLocks/>
          </p:cNvSpPr>
          <p:nvPr/>
        </p:nvSpPr>
        <p:spPr>
          <a:xfrm>
            <a:off x="365760" y="374904"/>
            <a:ext cx="8416925" cy="493712"/>
          </a:xfrm>
          <a:prstGeom prst="rect">
            <a:avLst/>
          </a:prstGeom>
          <a:noFill/>
          <a:ln>
            <a:noFill/>
          </a:ln>
        </p:spPr>
        <p:txBody>
          <a:bodyPr spcFirstLastPara="1" wrap="square" lIns="91425" tIns="45700" rIns="91425" bIns="4570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solidFill>
                  <a:schemeClr val="lt1"/>
                </a:solidFill>
              </a:rPr>
              <a:t>Exploring Precision Medicine</a:t>
            </a:r>
            <a:endParaRPr lang="en-US" dirty="0">
              <a:solidFill>
                <a:schemeClr val="lt1"/>
              </a:solidFill>
            </a:endParaRPr>
          </a:p>
        </p:txBody>
      </p:sp>
      <p:sp>
        <p:nvSpPr>
          <p:cNvPr id="8" name="Google Shape;149;p29">
            <a:extLst>
              <a:ext uri="{FF2B5EF4-FFF2-40B4-BE49-F238E27FC236}">
                <a16:creationId xmlns:a16="http://schemas.microsoft.com/office/drawing/2014/main" id="{00ED8B43-9315-1582-24FD-A3FABDD402AA}"/>
              </a:ext>
            </a:extLst>
          </p:cNvPr>
          <p:cNvSpPr txBox="1">
            <a:spLocks/>
          </p:cNvSpPr>
          <p:nvPr/>
        </p:nvSpPr>
        <p:spPr>
          <a:xfrm>
            <a:off x="365760" y="1086578"/>
            <a:ext cx="8416925" cy="31146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pPr>
              <a:buClr>
                <a:schemeClr val="bg1"/>
              </a:buClr>
            </a:pPr>
            <a:r>
              <a:rPr lang="en-US">
                <a:solidFill>
                  <a:schemeClr val="bg1"/>
                </a:solidFill>
                <a:latin typeface="Calibri" panose="020F0502020204030204" pitchFamily="34" charset="0"/>
                <a:ea typeface="Calibri" panose="020F0502020204030204" pitchFamily="34" charset="0"/>
                <a:cs typeface="Calibri" panose="020F0502020204030204" pitchFamily="34" charset="0"/>
              </a:rPr>
              <a:t>Chapter 1: What’s the Right Medicine?</a:t>
            </a:r>
          </a:p>
          <a:p>
            <a:pPr>
              <a:spcBef>
                <a:spcPts val="0"/>
              </a:spcBef>
              <a:buClr>
                <a:schemeClr val="bg1"/>
              </a:buClr>
            </a:pPr>
            <a:r>
              <a:rPr lang="en-US">
                <a:solidFill>
                  <a:schemeClr val="bg1"/>
                </a:solidFill>
                <a:latin typeface="Calibri" panose="020F0502020204030204" pitchFamily="34" charset="0"/>
                <a:ea typeface="Calibri" panose="020F0502020204030204" pitchFamily="34" charset="0"/>
                <a:cs typeface="Calibri" panose="020F0502020204030204" pitchFamily="34" charset="0"/>
              </a:rPr>
              <a:t>Chapter 2: Is My Sense of Taste Controlled by my Genes?</a:t>
            </a:r>
          </a:p>
          <a:p>
            <a:pPr>
              <a:spcBef>
                <a:spcPts val="0"/>
              </a:spcBef>
              <a:buClr>
                <a:schemeClr val="bg1"/>
              </a:buClr>
            </a:pPr>
            <a:r>
              <a:rPr lang="en-US">
                <a:solidFill>
                  <a:schemeClr val="bg1"/>
                </a:solidFill>
                <a:latin typeface="Calibri" panose="020F0502020204030204" pitchFamily="34" charset="0"/>
                <a:ea typeface="Calibri" panose="020F0502020204030204" pitchFamily="34" charset="0"/>
                <a:cs typeface="Calibri" panose="020F0502020204030204" pitchFamily="34" charset="0"/>
              </a:rPr>
              <a:t>Chapter 3: Exploring Our DNA</a:t>
            </a:r>
          </a:p>
          <a:p>
            <a:pPr>
              <a:spcBef>
                <a:spcPts val="0"/>
              </a:spcBef>
              <a:buClr>
                <a:schemeClr val="bg1"/>
              </a:buClr>
            </a:pPr>
            <a:r>
              <a:rPr lang="en-US">
                <a:solidFill>
                  <a:schemeClr val="bg1"/>
                </a:solidFill>
                <a:latin typeface="Calibri" panose="020F0502020204030204" pitchFamily="34" charset="0"/>
                <a:ea typeface="Calibri" panose="020F0502020204030204" pitchFamily="34" charset="0"/>
                <a:cs typeface="Calibri" panose="020F0502020204030204" pitchFamily="34" charset="0"/>
              </a:rPr>
              <a:t>Chapter 4: How Is DNA Sequenced, and What Can We Learn?</a:t>
            </a:r>
          </a:p>
          <a:p>
            <a:pPr>
              <a:spcBef>
                <a:spcPts val="0"/>
              </a:spcBef>
              <a:buClr>
                <a:schemeClr val="tx2">
                  <a:lumMod val="40000"/>
                  <a:lumOff val="60000"/>
                </a:schemeClr>
              </a:buClr>
            </a:pPr>
            <a:r>
              <a:rPr lang="en">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rPr>
              <a:t>Chapter 5: Restriction Enzyme Digestion of TAS2R38 PCR Products</a:t>
            </a:r>
            <a:endParaRPr lang="en-US">
              <a:solidFill>
                <a:schemeClr val="tx2">
                  <a:lumMod val="40000"/>
                  <a:lumOff val="60000"/>
                </a:schemeClr>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chemeClr val="bg1"/>
              </a:buClr>
            </a:pPr>
            <a:r>
              <a:rPr lang="en-US">
                <a:solidFill>
                  <a:schemeClr val="bg1"/>
                </a:solidFill>
                <a:latin typeface="Calibri" panose="020F0502020204030204" pitchFamily="34" charset="0"/>
                <a:ea typeface="Calibri" panose="020F0502020204030204" pitchFamily="34" charset="0"/>
                <a:cs typeface="Calibri" panose="020F0502020204030204" pitchFamily="34" charset="0"/>
              </a:rPr>
              <a:t>Chapter 6: Gel Electrophoresis and Genotyping</a:t>
            </a:r>
          </a:p>
          <a:p>
            <a:pPr>
              <a:spcBef>
                <a:spcPts val="0"/>
              </a:spcBef>
              <a:buClr>
                <a:schemeClr val="bg1"/>
              </a:buClr>
            </a:pPr>
            <a:r>
              <a:rPr lang="en-US">
                <a:solidFill>
                  <a:schemeClr val="bg1"/>
                </a:solidFill>
                <a:latin typeface="Calibri" panose="020F0502020204030204" pitchFamily="34" charset="0"/>
                <a:ea typeface="Calibri" panose="020F0502020204030204" pitchFamily="34" charset="0"/>
                <a:cs typeface="Calibri" panose="020F0502020204030204" pitchFamily="34" charset="0"/>
              </a:rPr>
              <a:t>Chapter 7: SNPs and Drug Metabolism</a:t>
            </a: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5673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6" name="Google Shape;218;p38">
            <a:extLst>
              <a:ext uri="{FF2B5EF4-FFF2-40B4-BE49-F238E27FC236}">
                <a16:creationId xmlns:a16="http://schemas.microsoft.com/office/drawing/2014/main" id="{E3313380-705A-80FA-DA19-61568F3ED467}"/>
              </a:ext>
            </a:extLst>
          </p:cNvPr>
          <p:cNvSpPr txBox="1">
            <a:spLocks/>
          </p:cNvSpPr>
          <p:nvPr/>
        </p:nvSpPr>
        <p:spPr>
          <a:xfrm>
            <a:off x="-40643" y="2372918"/>
            <a:ext cx="5661025" cy="186200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pPr marL="0" indent="0">
              <a:buClr>
                <a:schemeClr val="bg1"/>
              </a:buClr>
              <a:buFont typeface="Arial"/>
              <a:buNone/>
            </a:pPr>
            <a:endParaRPr lang="en-US" sz="1600">
              <a:solidFill>
                <a:schemeClr val="bg1"/>
              </a:solidFill>
              <a:latin typeface="Calibri" panose="020F0502020204030204" pitchFamily="34" charset="0"/>
              <a:ea typeface="Calibri" panose="020F0502020204030204" pitchFamily="34" charset="0"/>
              <a:cs typeface="Calibri" panose="020F0502020204030204" pitchFamily="34" charset="0"/>
            </a:endParaRPr>
          </a:p>
          <a:p>
            <a:pPr indent="-330200">
              <a:buClr>
                <a:schemeClr val="bg1"/>
              </a:buClr>
              <a:buSzPts val="1600"/>
            </a:pP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How could a person end up with both alleles?</a:t>
            </a:r>
          </a:p>
          <a:p>
            <a:pPr marL="0" indent="0">
              <a:buClr>
                <a:schemeClr val="bg1"/>
              </a:buClr>
              <a:buFont typeface="Arial"/>
              <a:buNone/>
            </a:pPr>
            <a:endParaRPr lang="en-US" sz="16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Clr>
                <a:schemeClr val="bg1"/>
              </a:buClr>
              <a:buFont typeface="Arial"/>
              <a:buNone/>
            </a:pPr>
            <a:endParaRPr lang="en-US" sz="20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a:buNone/>
            </a:pP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218;p38">
            <a:extLst>
              <a:ext uri="{FF2B5EF4-FFF2-40B4-BE49-F238E27FC236}">
                <a16:creationId xmlns:a16="http://schemas.microsoft.com/office/drawing/2014/main" id="{B430D257-E842-979A-DA31-CB785EE2138C}"/>
              </a:ext>
            </a:extLst>
          </p:cNvPr>
          <p:cNvSpPr txBox="1">
            <a:spLocks/>
          </p:cNvSpPr>
          <p:nvPr/>
        </p:nvSpPr>
        <p:spPr>
          <a:xfrm>
            <a:off x="-40644" y="1505449"/>
            <a:ext cx="5661025" cy="98484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pPr marL="0" indent="0">
              <a:buClr>
                <a:schemeClr val="bg1"/>
              </a:buClr>
              <a:buFont typeface="Arial"/>
              <a:buNone/>
            </a:pPr>
            <a:endParaRPr lang="en-US" sz="1600">
              <a:solidFill>
                <a:schemeClr val="bg1"/>
              </a:solidFill>
              <a:latin typeface="Calibri" panose="020F0502020204030204" pitchFamily="34" charset="0"/>
              <a:ea typeface="Calibri" panose="020F0502020204030204" pitchFamily="34" charset="0"/>
              <a:cs typeface="Calibri" panose="020F0502020204030204" pitchFamily="34" charset="0"/>
            </a:endParaRPr>
          </a:p>
          <a:p>
            <a:pPr indent="-330200">
              <a:buClr>
                <a:schemeClr val="bg1"/>
              </a:buClr>
              <a:buSzPts val="1600"/>
            </a:pP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What length would the cut fragments of the </a:t>
            </a:r>
            <a:b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240-bp DNA be?</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18" name="Google Shape;218;p38"/>
          <p:cNvSpPr txBox="1">
            <a:spLocks noGrp="1"/>
          </p:cNvSpPr>
          <p:nvPr>
            <p:ph type="body" idx="4294967295"/>
          </p:nvPr>
        </p:nvSpPr>
        <p:spPr>
          <a:xfrm>
            <a:off x="-40643" y="1051550"/>
            <a:ext cx="5661025" cy="415458"/>
          </a:xfrm>
          <a:prstGeom prst="rect">
            <a:avLst/>
          </a:prstGeom>
        </p:spPr>
        <p:txBody>
          <a:bodyPr spcFirstLastPara="1" wrap="square" lIns="91425" tIns="45700" rIns="91425" bIns="45700" anchor="t" anchorCtr="0">
            <a:spAutoFit/>
          </a:bodyPr>
          <a:lstStyle/>
          <a:p>
            <a:pPr marL="457200" lvl="0" indent="-330200" algn="l" rtl="0">
              <a:spcBef>
                <a:spcPts val="600"/>
              </a:spcBef>
              <a:spcAft>
                <a:spcPts val="0"/>
              </a:spcAft>
              <a:buClr>
                <a:schemeClr val="bg1"/>
              </a:buClr>
              <a:buSzPts val="1600"/>
              <a:buChar char="•"/>
            </a:pP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Whose DNA is cut by </a:t>
            </a:r>
            <a:r>
              <a:rPr lang="en-US" sz="1600" i="1" err="1">
                <a:solidFill>
                  <a:schemeClr val="bg1"/>
                </a:solidFill>
                <a:latin typeface="Calibri" panose="020F0502020204030204" pitchFamily="34" charset="0"/>
                <a:ea typeface="Calibri" panose="020F0502020204030204" pitchFamily="34" charset="0"/>
                <a:cs typeface="Calibri" panose="020F0502020204030204" pitchFamily="34" charset="0"/>
              </a:rPr>
              <a:t>HaeIII</a:t>
            </a:r>
            <a:r>
              <a:rPr lang="en-US" sz="1600">
                <a:solidFill>
                  <a:schemeClr val="bg1"/>
                </a:solidFill>
                <a:latin typeface="Calibri" panose="020F0502020204030204" pitchFamily="34" charset="0"/>
                <a:ea typeface="Calibri" panose="020F0502020204030204" pitchFamily="34" charset="0"/>
                <a:cs typeface="Calibri" panose="020F0502020204030204" pitchFamily="34" charset="0"/>
              </a:rPr>
              <a:t>? Bitter taster or nontaster?</a:t>
            </a:r>
            <a:endParaRPr sz="16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19" name="Google Shape;219;p38"/>
          <p:cNvSpPr txBox="1">
            <a:spLocks noGrp="1"/>
          </p:cNvSpPr>
          <p:nvPr>
            <p:ph type="title" idx="4294967295"/>
          </p:nvPr>
        </p:nvSpPr>
        <p:spPr>
          <a:xfrm>
            <a:off x="365760" y="374904"/>
            <a:ext cx="8416925" cy="493712"/>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dirty="0">
                <a:solidFill>
                  <a:schemeClr val="lt1"/>
                </a:solidFill>
                <a:uFill>
                  <a:noFill/>
                </a:uFill>
                <a:hlinkClick r:id="rId3" action="ppaction://hlinksldjump">
                  <a:extLst>
                    <a:ext uri="{A12FA001-AC4F-418D-AE19-62706E023703}">
                      <ahyp:hlinkClr xmlns:ahyp="http://schemas.microsoft.com/office/drawing/2018/hyperlinkcolor" val="tx"/>
                    </a:ext>
                  </a:extLst>
                </a:hlinkClick>
              </a:rPr>
              <a:t>Discuss: RM 5.1</a:t>
            </a:r>
            <a:r>
              <a:rPr lang="en-US" dirty="0">
                <a:solidFill>
                  <a:schemeClr val="lt1"/>
                </a:solidFill>
              </a:rPr>
              <a:t> (continued)</a:t>
            </a:r>
            <a:endParaRPr dirty="0">
              <a:solidFill>
                <a:schemeClr val="lt1"/>
              </a:solidFill>
            </a:endParaRPr>
          </a:p>
        </p:txBody>
      </p:sp>
      <p:pic>
        <p:nvPicPr>
          <p:cNvPr id="221" name="Google Shape;221;p38"/>
          <p:cNvPicPr preferRelativeResize="0"/>
          <p:nvPr/>
        </p:nvPicPr>
        <p:blipFill>
          <a:blip r:embed="rId4">
            <a:alphaModFix/>
          </a:blip>
          <a:stretch>
            <a:fillRect/>
          </a:stretch>
        </p:blipFill>
        <p:spPr>
          <a:xfrm>
            <a:off x="5144957" y="1505449"/>
            <a:ext cx="3743150" cy="2105501"/>
          </a:xfrm>
          <a:prstGeom prst="rect">
            <a:avLst/>
          </a:prstGeom>
          <a:noFill/>
          <a:ln>
            <a:noFill/>
          </a:ln>
        </p:spPr>
      </p:pic>
      <p:sp>
        <p:nvSpPr>
          <p:cNvPr id="2" name="Google Shape;220;p38">
            <a:extLst>
              <a:ext uri="{FF2B5EF4-FFF2-40B4-BE49-F238E27FC236}">
                <a16:creationId xmlns:a16="http://schemas.microsoft.com/office/drawing/2014/main" id="{0693A292-0DE3-9D9C-C21E-8455A3D6B879}"/>
              </a:ext>
            </a:extLst>
          </p:cNvPr>
          <p:cNvSpPr txBox="1"/>
          <p:nvPr/>
        </p:nvSpPr>
        <p:spPr>
          <a:xfrm>
            <a:off x="672904" y="1370287"/>
            <a:ext cx="4126800" cy="41492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bg1"/>
                </a:solidFill>
                <a:latin typeface="Calibri"/>
                <a:ea typeface="Calibri"/>
                <a:cs typeface="Calibri"/>
                <a:sym typeface="Calibri"/>
              </a:rPr>
              <a:t>Bitter taster</a:t>
            </a:r>
            <a:endParaRPr sz="1600">
              <a:solidFill>
                <a:schemeClr val="bg1"/>
              </a:solidFill>
              <a:latin typeface="Calibri"/>
              <a:ea typeface="Calibri"/>
              <a:cs typeface="Calibri"/>
              <a:sym typeface="Calibri"/>
            </a:endParaRPr>
          </a:p>
          <a:p>
            <a:pPr marL="0" lvl="0" indent="0" algn="l" rtl="0">
              <a:spcBef>
                <a:spcPts val="0"/>
              </a:spcBef>
              <a:spcAft>
                <a:spcPts val="0"/>
              </a:spcAft>
              <a:buNone/>
            </a:pPr>
            <a:endParaRPr sz="1600">
              <a:solidFill>
                <a:schemeClr val="bg1"/>
              </a:solidFill>
              <a:latin typeface="Calibri"/>
              <a:ea typeface="Calibri"/>
              <a:cs typeface="Calibri"/>
              <a:sym typeface="Calibri"/>
            </a:endParaRPr>
          </a:p>
          <a:p>
            <a:pPr marL="0" lvl="0" indent="0" algn="l" rtl="0">
              <a:spcBef>
                <a:spcPts val="0"/>
              </a:spcBef>
              <a:spcAft>
                <a:spcPts val="0"/>
              </a:spcAft>
              <a:buNone/>
            </a:pPr>
            <a:endParaRPr sz="1600">
              <a:solidFill>
                <a:schemeClr val="bg1"/>
              </a:solidFill>
              <a:latin typeface="Calibri"/>
              <a:ea typeface="Calibri"/>
              <a:cs typeface="Calibri"/>
              <a:sym typeface="Calibri"/>
            </a:endParaRPr>
          </a:p>
          <a:p>
            <a:pPr marL="0" lvl="0" indent="0" algn="l" rtl="0">
              <a:spcBef>
                <a:spcPts val="0"/>
              </a:spcBef>
              <a:spcAft>
                <a:spcPts val="0"/>
              </a:spcAft>
              <a:buNone/>
            </a:pPr>
            <a:endParaRPr sz="800">
              <a:solidFill>
                <a:schemeClr val="bg1"/>
              </a:solidFill>
              <a:latin typeface="Calibri"/>
              <a:ea typeface="Calibri"/>
              <a:cs typeface="Calibri"/>
              <a:sym typeface="Calibri"/>
            </a:endParaRPr>
          </a:p>
          <a:p>
            <a:pPr marL="0" lvl="0" indent="0" algn="l" rtl="0">
              <a:spcBef>
                <a:spcPts val="0"/>
              </a:spcBef>
              <a:spcAft>
                <a:spcPts val="0"/>
              </a:spcAft>
              <a:buNone/>
            </a:pPr>
            <a:endParaRPr sz="800">
              <a:solidFill>
                <a:schemeClr val="bg1"/>
              </a:solidFill>
              <a:latin typeface="Calibri"/>
              <a:ea typeface="Calibri"/>
              <a:cs typeface="Calibri"/>
              <a:sym typeface="Calibri"/>
            </a:endParaRPr>
          </a:p>
          <a:p>
            <a:pPr marL="0" lvl="0" indent="0" algn="l" rtl="0">
              <a:spcBef>
                <a:spcPts val="0"/>
              </a:spcBef>
              <a:spcAft>
                <a:spcPts val="0"/>
              </a:spcAft>
              <a:buNone/>
            </a:pPr>
            <a:endParaRPr lang="en-US" sz="1600">
              <a:solidFill>
                <a:schemeClr val="bg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i="1">
              <a:solidFill>
                <a:schemeClr val="dk1"/>
              </a:solidFill>
              <a:latin typeface="Calibri"/>
              <a:ea typeface="Calibri"/>
              <a:cs typeface="Calibri"/>
              <a:sym typeface="Calibri"/>
            </a:endParaRPr>
          </a:p>
        </p:txBody>
      </p:sp>
      <p:sp>
        <p:nvSpPr>
          <p:cNvPr id="4" name="Google Shape;220;p38">
            <a:extLst>
              <a:ext uri="{FF2B5EF4-FFF2-40B4-BE49-F238E27FC236}">
                <a16:creationId xmlns:a16="http://schemas.microsoft.com/office/drawing/2014/main" id="{5555C75A-CCBE-E6F8-3665-DF4C9FA29429}"/>
              </a:ext>
            </a:extLst>
          </p:cNvPr>
          <p:cNvSpPr txBox="1"/>
          <p:nvPr/>
        </p:nvSpPr>
        <p:spPr>
          <a:xfrm>
            <a:off x="672904" y="2366420"/>
            <a:ext cx="4126800" cy="41492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bg1"/>
                </a:solidFill>
                <a:latin typeface="Calibri"/>
                <a:ea typeface="Calibri"/>
                <a:cs typeface="Calibri"/>
                <a:sym typeface="Calibri"/>
              </a:rPr>
              <a:t>196 bp and 44 bp</a:t>
            </a:r>
            <a:endParaRPr sz="1600">
              <a:solidFill>
                <a:schemeClr val="bg1"/>
              </a:solidFill>
              <a:latin typeface="Calibri"/>
              <a:ea typeface="Calibri"/>
              <a:cs typeface="Calibri"/>
              <a:sym typeface="Calibri"/>
            </a:endParaRPr>
          </a:p>
          <a:p>
            <a:pPr marL="0" lvl="0" indent="0" algn="l" rtl="0">
              <a:spcBef>
                <a:spcPts val="0"/>
              </a:spcBef>
              <a:spcAft>
                <a:spcPts val="0"/>
              </a:spcAft>
              <a:buNone/>
            </a:pPr>
            <a:endParaRPr sz="1600">
              <a:solidFill>
                <a:schemeClr val="bg1"/>
              </a:solidFill>
              <a:latin typeface="Calibri"/>
              <a:ea typeface="Calibri"/>
              <a:cs typeface="Calibri"/>
              <a:sym typeface="Calibri"/>
            </a:endParaRPr>
          </a:p>
          <a:p>
            <a:pPr marL="0" lvl="0" indent="0" algn="l" rtl="0">
              <a:spcBef>
                <a:spcPts val="0"/>
              </a:spcBef>
              <a:spcAft>
                <a:spcPts val="0"/>
              </a:spcAft>
              <a:buNone/>
            </a:pPr>
            <a:endParaRPr sz="800">
              <a:solidFill>
                <a:schemeClr val="bg1"/>
              </a:solidFill>
              <a:latin typeface="Calibri"/>
              <a:ea typeface="Calibri"/>
              <a:cs typeface="Calibri"/>
              <a:sym typeface="Calibri"/>
            </a:endParaRPr>
          </a:p>
          <a:p>
            <a:pPr marL="0" lvl="0" indent="0" algn="l" rtl="0">
              <a:spcBef>
                <a:spcPts val="0"/>
              </a:spcBef>
              <a:spcAft>
                <a:spcPts val="0"/>
              </a:spcAft>
              <a:buNone/>
            </a:pPr>
            <a:endParaRPr lang="en-US" sz="1600">
              <a:solidFill>
                <a:schemeClr val="bg1"/>
              </a:solidFill>
              <a:latin typeface="Calibri"/>
              <a:ea typeface="Calibri"/>
              <a:cs typeface="Calibri"/>
              <a:sym typeface="Calibri"/>
            </a:endParaRPr>
          </a:p>
          <a:p>
            <a:pPr marL="0" lvl="0" indent="0" algn="l" rtl="0">
              <a:spcBef>
                <a:spcPts val="0"/>
              </a:spcBef>
              <a:spcAft>
                <a:spcPts val="0"/>
              </a:spcAft>
              <a:buNone/>
            </a:pPr>
            <a:endParaRPr lang="en-US" sz="1600">
              <a:solidFill>
                <a:schemeClr val="bg1"/>
              </a:solidFill>
              <a:latin typeface="Calibri"/>
              <a:ea typeface="Calibri"/>
              <a:cs typeface="Calibri"/>
              <a:sym typeface="Calibri"/>
            </a:endParaRPr>
          </a:p>
          <a:p>
            <a:pPr marL="0" lvl="0" indent="0" algn="l" rtl="0">
              <a:spcBef>
                <a:spcPts val="0"/>
              </a:spcBef>
              <a:spcAft>
                <a:spcPts val="0"/>
              </a:spcAft>
              <a:buNone/>
            </a:pPr>
            <a:endParaRPr sz="1600">
              <a:solidFill>
                <a:schemeClr val="bg1"/>
              </a:solidFill>
              <a:latin typeface="Calibri"/>
              <a:ea typeface="Calibri"/>
              <a:cs typeface="Calibri"/>
              <a:sym typeface="Calibri"/>
            </a:endParaRPr>
          </a:p>
          <a:p>
            <a:pPr marL="0" lvl="0" indent="0" algn="l" rtl="0">
              <a:spcBef>
                <a:spcPts val="0"/>
              </a:spcBef>
              <a:spcAft>
                <a:spcPts val="0"/>
              </a:spcAft>
              <a:buNone/>
            </a:pPr>
            <a:endParaRPr sz="800">
              <a:solidFill>
                <a:schemeClr val="bg1"/>
              </a:solidFill>
              <a:latin typeface="Calibri"/>
              <a:ea typeface="Calibri"/>
              <a:cs typeface="Calibri"/>
              <a:sym typeface="Calibri"/>
            </a:endParaRPr>
          </a:p>
          <a:p>
            <a:pPr marL="0" lvl="0" indent="0" algn="l" rtl="0">
              <a:spcBef>
                <a:spcPts val="0"/>
              </a:spcBef>
              <a:spcAft>
                <a:spcPts val="0"/>
              </a:spcAft>
              <a:buNone/>
            </a:pPr>
            <a:endParaRPr sz="800">
              <a:solidFill>
                <a:schemeClr val="bg1"/>
              </a:solidFill>
              <a:latin typeface="Calibri"/>
              <a:ea typeface="Calibri"/>
              <a:cs typeface="Calibri"/>
              <a:sym typeface="Calibri"/>
            </a:endParaRPr>
          </a:p>
          <a:p>
            <a:pPr marL="0" lvl="0" indent="0" algn="l" rtl="0">
              <a:spcBef>
                <a:spcPts val="0"/>
              </a:spcBef>
              <a:spcAft>
                <a:spcPts val="0"/>
              </a:spcAft>
              <a:buNone/>
            </a:pPr>
            <a:endParaRPr lang="en-US" sz="1600">
              <a:solidFill>
                <a:schemeClr val="bg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i="1">
              <a:solidFill>
                <a:schemeClr val="dk1"/>
              </a:solidFill>
              <a:latin typeface="Calibri"/>
              <a:ea typeface="Calibri"/>
              <a:cs typeface="Calibri"/>
              <a:sym typeface="Calibri"/>
            </a:endParaRPr>
          </a:p>
        </p:txBody>
      </p:sp>
      <p:sp>
        <p:nvSpPr>
          <p:cNvPr id="220" name="Google Shape;220;p38"/>
          <p:cNvSpPr txBox="1"/>
          <p:nvPr/>
        </p:nvSpPr>
        <p:spPr>
          <a:xfrm>
            <a:off x="672904" y="941179"/>
            <a:ext cx="4126800" cy="329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lang="en-US"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lang="en-US"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lang="en-US" dirty="0">
              <a:sym typeface="Calibri"/>
            </a:endParaRPr>
          </a:p>
          <a:p>
            <a:pPr marL="0" lvl="0" indent="0" algn="l" rtl="0">
              <a:spcBef>
                <a:spcPts val="0"/>
              </a:spcBef>
              <a:spcAft>
                <a:spcPts val="0"/>
              </a:spcAft>
              <a:buNone/>
            </a:pPr>
            <a:endParaRPr lang="en-US"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olidFill>
                <a:schemeClr val="bg1"/>
              </a:solidFill>
            </a:endParaRPr>
          </a:p>
          <a:p>
            <a:pPr marL="0" lvl="0" indent="0" algn="l" rtl="0">
              <a:spcBef>
                <a:spcPts val="0"/>
              </a:spcBef>
              <a:spcAft>
                <a:spcPts val="0"/>
              </a:spcAft>
              <a:buNone/>
            </a:pPr>
            <a:r>
              <a:rPr lang="en-US" dirty="0">
                <a:solidFill>
                  <a:schemeClr val="bg1"/>
                </a:solidFill>
                <a:sym typeface="Calibri"/>
              </a:rPr>
              <a:t>All 3 lengths: 240 bp, 196 bp, and 44 bp</a:t>
            </a:r>
            <a:endParaRPr dirty="0">
              <a:solidFill>
                <a:schemeClr val="bg1"/>
              </a:solidFill>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a:p>
            <a:pPr marL="0" lvl="0" indent="0" algn="l" rtl="0">
              <a:spcBef>
                <a:spcPts val="0"/>
              </a:spcBef>
              <a:spcAft>
                <a:spcPts val="0"/>
              </a:spcAft>
              <a:buNone/>
            </a:pPr>
            <a:endParaRPr dirty="0">
              <a:sym typeface="Calibri"/>
            </a:endParaRPr>
          </a:p>
        </p:txBody>
      </p:sp>
      <p:sp>
        <p:nvSpPr>
          <p:cNvPr id="3" name="Google Shape;220;p38">
            <a:extLst>
              <a:ext uri="{FF2B5EF4-FFF2-40B4-BE49-F238E27FC236}">
                <a16:creationId xmlns:a16="http://schemas.microsoft.com/office/drawing/2014/main" id="{402461DB-901B-AEF8-D7E4-BC1F38A94DED}"/>
              </a:ext>
            </a:extLst>
          </p:cNvPr>
          <p:cNvSpPr txBox="1"/>
          <p:nvPr/>
        </p:nvSpPr>
        <p:spPr>
          <a:xfrm>
            <a:off x="672904" y="2940401"/>
            <a:ext cx="4126800" cy="7252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bg1"/>
                </a:solidFill>
                <a:latin typeface="Calibri"/>
                <a:ea typeface="Calibri"/>
                <a:cs typeface="Calibri"/>
                <a:sym typeface="Calibri"/>
              </a:rPr>
              <a:t>They would inherit one from their biological father and one from their biological mother</a:t>
            </a:r>
          </a:p>
          <a:p>
            <a:pPr marL="0" lvl="0" indent="0" algn="l" rtl="0">
              <a:spcBef>
                <a:spcPts val="0"/>
              </a:spcBef>
              <a:spcAft>
                <a:spcPts val="0"/>
              </a:spcAft>
              <a:buNone/>
            </a:pPr>
            <a:endParaRPr lang="en-US" sz="20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i="1">
              <a:solidFill>
                <a:schemeClr val="dk1"/>
              </a:solidFill>
              <a:latin typeface="Calibri"/>
              <a:ea typeface="Calibri"/>
              <a:cs typeface="Calibri"/>
              <a:sym typeface="Calibri"/>
            </a:endParaRPr>
          </a:p>
        </p:txBody>
      </p:sp>
      <p:sp>
        <p:nvSpPr>
          <p:cNvPr id="8" name="TextBox 7">
            <a:extLst>
              <a:ext uri="{FF2B5EF4-FFF2-40B4-BE49-F238E27FC236}">
                <a16:creationId xmlns:a16="http://schemas.microsoft.com/office/drawing/2014/main" id="{341F6AB8-7FE8-C346-BDC5-F4C1E7001EA1}"/>
              </a:ext>
            </a:extLst>
          </p:cNvPr>
          <p:cNvSpPr txBox="1"/>
          <p:nvPr/>
        </p:nvSpPr>
        <p:spPr>
          <a:xfrm>
            <a:off x="92708" y="3581948"/>
            <a:ext cx="5527674" cy="800219"/>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What length fragments would you expect after </a:t>
            </a:r>
            <a:r>
              <a:rPr lang="en-US" sz="1600" b="1" i="1" dirty="0" err="1">
                <a:solidFill>
                  <a:schemeClr val="bg1"/>
                </a:solidFill>
                <a:latin typeface="Calibri" panose="020F0502020204030204" pitchFamily="34" charset="0"/>
                <a:ea typeface="Calibri" panose="020F0502020204030204" pitchFamily="34" charset="0"/>
                <a:cs typeface="Calibri" panose="020F0502020204030204" pitchFamily="34" charset="0"/>
              </a:rPr>
              <a:t>HaeIII</a:t>
            </a: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 digestion of a PCR from a heterozygote?</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218" grpId="0" build="p"/>
      <p:bldP spid="2" grpId="0"/>
      <p:bldP spid="4" grpId="0"/>
      <p:bldP spid="220" grpId="0" build="allAtOnce"/>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9"/>
          <p:cNvSpPr txBox="1">
            <a:spLocks noGrp="1"/>
          </p:cNvSpPr>
          <p:nvPr>
            <p:ph type="title" idx="4294967295"/>
          </p:nvPr>
        </p:nvSpPr>
        <p:spPr>
          <a:xfrm>
            <a:off x="365760" y="374904"/>
            <a:ext cx="8416925" cy="493712"/>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a:solidFill>
                  <a:schemeClr val="lt1"/>
                </a:solidFill>
                <a:uFill>
                  <a:noFill/>
                </a:uFill>
                <a:hlinkClick r:id="rId3" action="ppaction://hlinksldjump">
                  <a:extLst>
                    <a:ext uri="{A12FA001-AC4F-418D-AE19-62706E023703}">
                      <ahyp:hlinkClr xmlns:ahyp="http://schemas.microsoft.com/office/drawing/2018/hyperlinkcolor" val="tx"/>
                    </a:ext>
                  </a:extLst>
                </a:hlinkClick>
              </a:rPr>
              <a:t>Discuss: RM 5.1</a:t>
            </a:r>
            <a:r>
              <a:rPr lang="en-US">
                <a:solidFill>
                  <a:schemeClr val="lt1"/>
                </a:solidFill>
              </a:rPr>
              <a:t> (continued)</a:t>
            </a:r>
            <a:endParaRPr>
              <a:solidFill>
                <a:schemeClr val="lt1"/>
              </a:solidFill>
            </a:endParaRPr>
          </a:p>
        </p:txBody>
      </p:sp>
      <p:graphicFrame>
        <p:nvGraphicFramePr>
          <p:cNvPr id="228" name="Google Shape;228;p39"/>
          <p:cNvGraphicFramePr/>
          <p:nvPr>
            <p:extLst>
              <p:ext uri="{D42A27DB-BD31-4B8C-83A1-F6EECF244321}">
                <p14:modId xmlns:p14="http://schemas.microsoft.com/office/powerpoint/2010/main" val="1758404576"/>
              </p:ext>
            </p:extLst>
          </p:nvPr>
        </p:nvGraphicFramePr>
        <p:xfrm>
          <a:off x="127619" y="1693543"/>
          <a:ext cx="5943000" cy="1899925"/>
        </p:xfrm>
        <a:graphic>
          <a:graphicData uri="http://schemas.openxmlformats.org/drawingml/2006/table">
            <a:tbl>
              <a:tblPr bandRow="1" bandCol="1">
                <a:noFill/>
                <a:tableStyleId>{050CC8CC-289E-45D2-ABEB-D55B8940A75E}</a:tableStyleId>
              </a:tblPr>
              <a:tblGrid>
                <a:gridCol w="849000">
                  <a:extLst>
                    <a:ext uri="{9D8B030D-6E8A-4147-A177-3AD203B41FA5}">
                      <a16:colId xmlns:a16="http://schemas.microsoft.com/office/drawing/2014/main" val="20000"/>
                    </a:ext>
                  </a:extLst>
                </a:gridCol>
                <a:gridCol w="849000">
                  <a:extLst>
                    <a:ext uri="{9D8B030D-6E8A-4147-A177-3AD203B41FA5}">
                      <a16:colId xmlns:a16="http://schemas.microsoft.com/office/drawing/2014/main" val="20001"/>
                    </a:ext>
                  </a:extLst>
                </a:gridCol>
                <a:gridCol w="849000">
                  <a:extLst>
                    <a:ext uri="{9D8B030D-6E8A-4147-A177-3AD203B41FA5}">
                      <a16:colId xmlns:a16="http://schemas.microsoft.com/office/drawing/2014/main" val="20002"/>
                    </a:ext>
                  </a:extLst>
                </a:gridCol>
                <a:gridCol w="849000">
                  <a:extLst>
                    <a:ext uri="{9D8B030D-6E8A-4147-A177-3AD203B41FA5}">
                      <a16:colId xmlns:a16="http://schemas.microsoft.com/office/drawing/2014/main" val="20003"/>
                    </a:ext>
                  </a:extLst>
                </a:gridCol>
                <a:gridCol w="849000">
                  <a:extLst>
                    <a:ext uri="{9D8B030D-6E8A-4147-A177-3AD203B41FA5}">
                      <a16:colId xmlns:a16="http://schemas.microsoft.com/office/drawing/2014/main" val="20004"/>
                    </a:ext>
                  </a:extLst>
                </a:gridCol>
                <a:gridCol w="849000">
                  <a:extLst>
                    <a:ext uri="{9D8B030D-6E8A-4147-A177-3AD203B41FA5}">
                      <a16:colId xmlns:a16="http://schemas.microsoft.com/office/drawing/2014/main" val="20005"/>
                    </a:ext>
                  </a:extLst>
                </a:gridCol>
                <a:gridCol w="849000">
                  <a:extLst>
                    <a:ext uri="{9D8B030D-6E8A-4147-A177-3AD203B41FA5}">
                      <a16:colId xmlns:a16="http://schemas.microsoft.com/office/drawing/2014/main" val="20006"/>
                    </a:ext>
                  </a:extLst>
                </a:gridCol>
              </a:tblGrid>
              <a:tr h="550550">
                <a:tc>
                  <a:txBody>
                    <a:bodyPr/>
                    <a:lstStyle/>
                    <a:p>
                      <a:pPr marL="0" lvl="0" indent="0" algn="l" rtl="0">
                        <a:spcBef>
                          <a:spcPts val="15"/>
                        </a:spcBef>
                        <a:spcAft>
                          <a:spcPts val="0"/>
                        </a:spcAft>
                        <a:buNone/>
                      </a:pPr>
                      <a:endParaRPr dirty="0">
                        <a:latin typeface="Trebuchet MS"/>
                        <a:ea typeface="Trebuchet MS"/>
                        <a:cs typeface="Trebuchet MS"/>
                        <a:sym typeface="Trebuchet MS"/>
                      </a:endParaRPr>
                    </a:p>
                    <a:p>
                      <a:pPr marL="122554" lvl="0" indent="0" algn="l" rtl="0">
                        <a:spcBef>
                          <a:spcPts val="5"/>
                        </a:spcBef>
                        <a:spcAft>
                          <a:spcPts val="0"/>
                        </a:spcAft>
                        <a:buNone/>
                      </a:pPr>
                      <a:r>
                        <a:rPr lang="en-US" sz="950" b="1" dirty="0">
                          <a:solidFill>
                            <a:srgbClr val="FFFFFF"/>
                          </a:solidFill>
                          <a:latin typeface="Trebuchet MS"/>
                          <a:ea typeface="Trebuchet MS"/>
                          <a:cs typeface="Trebuchet MS"/>
                          <a:sym typeface="Trebuchet MS"/>
                        </a:rPr>
                        <a:t>Phenotype</a:t>
                      </a:r>
                      <a:endParaRPr sz="950" b="1" dirty="0">
                        <a:latin typeface="Trebuchet MS"/>
                        <a:ea typeface="Trebuchet MS"/>
                        <a:cs typeface="Trebuchet MS"/>
                        <a:sym typeface="Trebuchet MS"/>
                      </a:endParaRPr>
                    </a:p>
                  </a:txBody>
                  <a:tcPr marL="0" marR="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007CC3"/>
                    </a:solidFill>
                  </a:tcPr>
                </a:tc>
                <a:tc>
                  <a:txBody>
                    <a:bodyPr/>
                    <a:lstStyle/>
                    <a:p>
                      <a:pPr marL="0" lvl="0" indent="0" algn="l" rtl="0">
                        <a:spcBef>
                          <a:spcPts val="15"/>
                        </a:spcBef>
                        <a:spcAft>
                          <a:spcPts val="0"/>
                        </a:spcAft>
                        <a:buNone/>
                      </a:pPr>
                      <a:endParaRPr dirty="0">
                        <a:latin typeface="Trebuchet MS"/>
                        <a:ea typeface="Trebuchet MS"/>
                        <a:cs typeface="Trebuchet MS"/>
                        <a:sym typeface="Trebuchet MS"/>
                      </a:endParaRPr>
                    </a:p>
                    <a:p>
                      <a:pPr marL="148590" marR="142240" lvl="0" indent="0" algn="ctr" rtl="0">
                        <a:spcBef>
                          <a:spcPts val="5"/>
                        </a:spcBef>
                        <a:spcAft>
                          <a:spcPts val="0"/>
                        </a:spcAft>
                        <a:buNone/>
                      </a:pPr>
                      <a:r>
                        <a:rPr lang="en-US" sz="950" b="1" dirty="0">
                          <a:solidFill>
                            <a:srgbClr val="FFFFFF"/>
                          </a:solidFill>
                          <a:latin typeface="Trebuchet MS"/>
                          <a:ea typeface="Trebuchet MS"/>
                          <a:cs typeface="Trebuchet MS"/>
                          <a:sym typeface="Trebuchet MS"/>
                        </a:rPr>
                        <a:t>Genotype</a:t>
                      </a:r>
                      <a:endParaRPr sz="950" b="1" dirty="0">
                        <a:latin typeface="Trebuchet MS"/>
                        <a:ea typeface="Trebuchet MS"/>
                        <a:cs typeface="Trebuchet MS"/>
                        <a:sym typeface="Trebuchet MS"/>
                      </a:endParaRPr>
                    </a:p>
                  </a:txBody>
                  <a:tcPr marL="0" marR="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007CC3"/>
                    </a:solidFill>
                  </a:tcPr>
                </a:tc>
                <a:tc>
                  <a:txBody>
                    <a:bodyPr/>
                    <a:lstStyle/>
                    <a:p>
                      <a:pPr marL="148590" marR="140970" lvl="0" indent="0" algn="ctr" rtl="0">
                        <a:lnSpc>
                          <a:spcPct val="116666"/>
                        </a:lnSpc>
                        <a:spcBef>
                          <a:spcPts val="15"/>
                        </a:spcBef>
                        <a:spcAft>
                          <a:spcPts val="0"/>
                        </a:spcAft>
                        <a:buNone/>
                      </a:pPr>
                      <a:r>
                        <a:rPr lang="en-US" sz="950" b="1" dirty="0">
                          <a:solidFill>
                            <a:srgbClr val="FFFFFF"/>
                          </a:solidFill>
                          <a:latin typeface="Trebuchet MS"/>
                          <a:ea typeface="Trebuchet MS"/>
                          <a:cs typeface="Trebuchet MS"/>
                          <a:sym typeface="Trebuchet MS"/>
                        </a:rPr>
                        <a:t>Copy 1: Cut or uncut?</a:t>
                      </a:r>
                      <a:endParaRPr sz="950" b="1" dirty="0">
                        <a:latin typeface="Trebuchet MS"/>
                        <a:ea typeface="Trebuchet MS"/>
                        <a:cs typeface="Trebuchet MS"/>
                        <a:sym typeface="Trebuchet MS"/>
                      </a:endParaRPr>
                    </a:p>
                  </a:txBody>
                  <a:tcPr marL="0" marR="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007CC3"/>
                    </a:solidFill>
                  </a:tcPr>
                </a:tc>
                <a:tc>
                  <a:txBody>
                    <a:bodyPr/>
                    <a:lstStyle/>
                    <a:p>
                      <a:pPr marL="148590" marR="140335" lvl="0" indent="0" algn="ctr" rtl="0">
                        <a:lnSpc>
                          <a:spcPct val="116666"/>
                        </a:lnSpc>
                        <a:spcBef>
                          <a:spcPts val="15"/>
                        </a:spcBef>
                        <a:spcAft>
                          <a:spcPts val="0"/>
                        </a:spcAft>
                        <a:buNone/>
                      </a:pPr>
                      <a:r>
                        <a:rPr lang="en-US" sz="950" b="1" dirty="0">
                          <a:solidFill>
                            <a:srgbClr val="FFFFFF"/>
                          </a:solidFill>
                          <a:latin typeface="Trebuchet MS"/>
                          <a:ea typeface="Trebuchet MS"/>
                          <a:cs typeface="Trebuchet MS"/>
                          <a:sym typeface="Trebuchet MS"/>
                        </a:rPr>
                        <a:t>Copy 2: Cut or uncut?</a:t>
                      </a:r>
                      <a:endParaRPr sz="950" b="1" dirty="0">
                        <a:latin typeface="Trebuchet MS"/>
                        <a:ea typeface="Trebuchet MS"/>
                        <a:cs typeface="Trebuchet MS"/>
                        <a:sym typeface="Trebuchet MS"/>
                      </a:endParaRPr>
                    </a:p>
                  </a:txBody>
                  <a:tcPr marL="0" marR="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007CC3"/>
                    </a:solidFill>
                  </a:tcPr>
                </a:tc>
                <a:tc gridSpan="3">
                  <a:txBody>
                    <a:bodyPr/>
                    <a:lstStyle/>
                    <a:p>
                      <a:pPr marL="0" lvl="0" indent="0" algn="l" rtl="0">
                        <a:spcBef>
                          <a:spcPts val="15"/>
                        </a:spcBef>
                        <a:spcAft>
                          <a:spcPts val="0"/>
                        </a:spcAft>
                        <a:buNone/>
                      </a:pPr>
                      <a:endParaRPr dirty="0">
                        <a:latin typeface="Trebuchet MS"/>
                        <a:ea typeface="Trebuchet MS"/>
                        <a:cs typeface="Trebuchet MS"/>
                        <a:sym typeface="Trebuchet MS"/>
                      </a:endParaRPr>
                    </a:p>
                    <a:p>
                      <a:pPr marL="663575" lvl="0" indent="0" algn="l" rtl="0">
                        <a:spcBef>
                          <a:spcPts val="5"/>
                        </a:spcBef>
                        <a:spcAft>
                          <a:spcPts val="0"/>
                        </a:spcAft>
                        <a:buNone/>
                      </a:pPr>
                      <a:r>
                        <a:rPr lang="en-US" sz="950" b="1" dirty="0">
                          <a:solidFill>
                            <a:srgbClr val="FFFFFF"/>
                          </a:solidFill>
                          <a:latin typeface="Trebuchet MS"/>
                          <a:ea typeface="Trebuchet MS"/>
                          <a:cs typeface="Trebuchet MS"/>
                          <a:sym typeface="Trebuchet MS"/>
                        </a:rPr>
                        <a:t>DNA fragment length</a:t>
                      </a:r>
                      <a:endParaRPr sz="950" b="1" dirty="0">
                        <a:latin typeface="Trebuchet MS"/>
                        <a:ea typeface="Trebuchet MS"/>
                        <a:cs typeface="Trebuchet MS"/>
                        <a:sym typeface="Trebuchet MS"/>
                      </a:endParaRPr>
                    </a:p>
                  </a:txBody>
                  <a:tcPr marL="0" marR="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007CC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9725">
                <a:tc gridSpan="4">
                  <a:txBody>
                    <a:bodyPr/>
                    <a:lstStyle/>
                    <a:p>
                      <a:pPr marL="0" lvl="0" indent="0" algn="l" rtl="0">
                        <a:spcBef>
                          <a:spcPts val="0"/>
                        </a:spcBef>
                        <a:spcAft>
                          <a:spcPts val="0"/>
                        </a:spcAft>
                        <a:buNone/>
                      </a:pPr>
                      <a:endParaRPr sz="900">
                        <a:latin typeface="Times New Roman"/>
                        <a:ea typeface="Times New Roman"/>
                        <a:cs typeface="Times New Roman"/>
                        <a:sym typeface="Times New Roman"/>
                      </a:endParaRPr>
                    </a:p>
                  </a:txBody>
                  <a:tcPr marL="0" marR="0" marT="0" marB="0">
                    <a:lnT cap="flat" cmpd="sng">
                      <a:solidFill>
                        <a:srgbClr val="000000"/>
                      </a:solidFill>
                      <a:prstDash val="solid"/>
                      <a:round/>
                      <a:headEnd type="none" w="sm" len="sm"/>
                      <a:tailEnd type="none" w="sm" len="sm"/>
                    </a:lnT>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l" rtl="0">
                        <a:spcBef>
                          <a:spcPts val="10"/>
                        </a:spcBef>
                        <a:spcAft>
                          <a:spcPts val="0"/>
                        </a:spcAft>
                        <a:buNone/>
                      </a:pPr>
                      <a:endParaRPr sz="1200">
                        <a:latin typeface="Trebuchet MS"/>
                        <a:ea typeface="Trebuchet MS"/>
                        <a:cs typeface="Trebuchet MS"/>
                        <a:sym typeface="Trebuchet MS"/>
                      </a:endParaRPr>
                    </a:p>
                  </a:txBody>
                  <a:tcPr marL="0" marR="0" marT="0" marB="0">
                    <a:lnT cap="flat" cmpd="sng">
                      <a:solidFill>
                        <a:srgbClr val="000000"/>
                      </a:solidFill>
                      <a:prstDash val="solid"/>
                      <a:round/>
                      <a:headEnd type="none" w="sm" len="sm"/>
                      <a:tailEnd type="none" w="sm" len="sm"/>
                    </a:lnT>
                  </a:tcPr>
                </a:tc>
                <a:tc>
                  <a:txBody>
                    <a:bodyPr/>
                    <a:lstStyle/>
                    <a:p>
                      <a:pPr marL="0" lvl="0" indent="0" algn="l" rtl="0">
                        <a:spcBef>
                          <a:spcPts val="10"/>
                        </a:spcBef>
                        <a:spcAft>
                          <a:spcPts val="0"/>
                        </a:spcAft>
                        <a:buNone/>
                      </a:pPr>
                      <a:endParaRPr sz="1200">
                        <a:latin typeface="Trebuchet MS"/>
                        <a:ea typeface="Trebuchet MS"/>
                        <a:cs typeface="Trebuchet MS"/>
                        <a:sym typeface="Trebuchet MS"/>
                      </a:endParaRPr>
                    </a:p>
                    <a:p>
                      <a:pPr marL="213359" lvl="0" indent="0" algn="l" rtl="0">
                        <a:spcBef>
                          <a:spcPts val="5"/>
                        </a:spcBef>
                        <a:spcAft>
                          <a:spcPts val="0"/>
                        </a:spcAft>
                        <a:buNone/>
                      </a:pPr>
                      <a:endParaRPr sz="950">
                        <a:latin typeface="Trebuchet MS"/>
                        <a:ea typeface="Trebuchet MS"/>
                        <a:cs typeface="Trebuchet MS"/>
                        <a:sym typeface="Trebuchet MS"/>
                      </a:endParaRPr>
                    </a:p>
                  </a:txBody>
                  <a:tcPr marL="0" marR="0" marT="0" marB="0">
                    <a:lnT cap="flat" cmpd="sng">
                      <a:solidFill>
                        <a:srgbClr val="000000"/>
                      </a:solidFill>
                      <a:prstDash val="solid"/>
                      <a:round/>
                      <a:headEnd type="none" w="sm" len="sm"/>
                      <a:tailEnd type="none" w="sm" len="sm"/>
                    </a:lnT>
                  </a:tcPr>
                </a:tc>
                <a:tc>
                  <a:txBody>
                    <a:bodyPr/>
                    <a:lstStyle/>
                    <a:p>
                      <a:pPr marL="0" lvl="0" indent="0" algn="l" rtl="0">
                        <a:spcBef>
                          <a:spcPts val="10"/>
                        </a:spcBef>
                        <a:spcAft>
                          <a:spcPts val="0"/>
                        </a:spcAft>
                        <a:buNone/>
                      </a:pPr>
                      <a:endParaRPr sz="1200" dirty="0">
                        <a:latin typeface="Trebuchet MS"/>
                        <a:ea typeface="Trebuchet MS"/>
                        <a:cs typeface="Trebuchet MS"/>
                        <a:sym typeface="Trebuchet MS"/>
                      </a:endParaRPr>
                    </a:p>
                  </a:txBody>
                  <a:tcPr marL="0" marR="0" marT="0" marB="0">
                    <a:lnT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336550">
                <a:tc>
                  <a:txBody>
                    <a:bodyPr/>
                    <a:lstStyle/>
                    <a:p>
                      <a:pPr marL="50800" lvl="0" indent="0" algn="l" rtl="0">
                        <a:spcBef>
                          <a:spcPts val="790"/>
                        </a:spcBef>
                        <a:spcAft>
                          <a:spcPts val="0"/>
                        </a:spcAft>
                        <a:buNone/>
                      </a:pPr>
                      <a:endParaRPr sz="950">
                        <a:latin typeface="Trebuchet MS"/>
                        <a:ea typeface="Trebuchet MS"/>
                        <a:cs typeface="Trebuchet MS"/>
                        <a:sym typeface="Trebuchet MS"/>
                      </a:endParaRPr>
                    </a:p>
                  </a:txBody>
                  <a:tcPr marL="0" marR="0" marT="0" marB="0"/>
                </a:tc>
                <a:tc>
                  <a:txBody>
                    <a:bodyPr/>
                    <a:lstStyle/>
                    <a:p>
                      <a:pPr marL="340360" marR="334010" lvl="0" indent="0" algn="ctr" rtl="0">
                        <a:spcBef>
                          <a:spcPts val="790"/>
                        </a:spcBef>
                        <a:spcAft>
                          <a:spcPts val="0"/>
                        </a:spcAft>
                        <a:buNone/>
                      </a:pPr>
                      <a:endParaRPr sz="950">
                        <a:latin typeface="Trebuchet MS"/>
                        <a:ea typeface="Trebuchet MS"/>
                        <a:cs typeface="Trebuchet MS"/>
                        <a:sym typeface="Trebuchet MS"/>
                      </a:endParaRPr>
                    </a:p>
                  </a:txBody>
                  <a:tcPr marL="0" marR="0" marT="0" marB="0"/>
                </a:tc>
                <a:tc>
                  <a:txBody>
                    <a:bodyPr/>
                    <a:lstStyle/>
                    <a:p>
                      <a:pPr marL="0" lvl="0" indent="0" algn="l" rtl="0">
                        <a:spcBef>
                          <a:spcPts val="0"/>
                        </a:spcBef>
                        <a:spcAft>
                          <a:spcPts val="0"/>
                        </a:spcAft>
                        <a:buNone/>
                      </a:pPr>
                      <a:endParaRPr sz="900">
                        <a:latin typeface="Times New Roman"/>
                        <a:ea typeface="Times New Roman"/>
                        <a:cs typeface="Times New Roman"/>
                        <a:sym typeface="Times New Roman"/>
                      </a:endParaRPr>
                    </a:p>
                  </a:txBody>
                  <a:tcPr marL="0" marR="0" marT="0" marB="0"/>
                </a:tc>
                <a:tc>
                  <a:txBody>
                    <a:bodyPr/>
                    <a:lstStyle/>
                    <a:p>
                      <a:pPr marL="0" lvl="0" indent="0" algn="l" rtl="0">
                        <a:spcBef>
                          <a:spcPts val="0"/>
                        </a:spcBef>
                        <a:spcAft>
                          <a:spcPts val="0"/>
                        </a:spcAft>
                        <a:buNone/>
                      </a:pPr>
                      <a:endParaRPr sz="900">
                        <a:latin typeface="Times New Roman"/>
                        <a:ea typeface="Times New Roman"/>
                        <a:cs typeface="Times New Roman"/>
                        <a:sym typeface="Times New Roman"/>
                      </a:endParaRPr>
                    </a:p>
                  </a:txBody>
                  <a:tcPr marL="0" marR="0" marT="0" marB="0"/>
                </a:tc>
                <a:tc>
                  <a:txBody>
                    <a:bodyPr/>
                    <a:lstStyle/>
                    <a:p>
                      <a:pPr marL="0" lvl="0" indent="0" algn="l" rtl="0">
                        <a:spcBef>
                          <a:spcPts val="0"/>
                        </a:spcBef>
                        <a:spcAft>
                          <a:spcPts val="0"/>
                        </a:spcAft>
                        <a:buNone/>
                      </a:pPr>
                      <a:endParaRPr sz="900">
                        <a:latin typeface="Times New Roman"/>
                        <a:ea typeface="Times New Roman"/>
                        <a:cs typeface="Times New Roman"/>
                        <a:sym typeface="Times New Roman"/>
                      </a:endParaRPr>
                    </a:p>
                  </a:txBody>
                  <a:tcPr marL="0" marR="0" marT="0" marB="0"/>
                </a:tc>
                <a:tc>
                  <a:txBody>
                    <a:bodyPr/>
                    <a:lstStyle/>
                    <a:p>
                      <a:pPr marL="0" lvl="0" indent="0" algn="l" rtl="0">
                        <a:spcBef>
                          <a:spcPts val="0"/>
                        </a:spcBef>
                        <a:spcAft>
                          <a:spcPts val="0"/>
                        </a:spcAft>
                        <a:buNone/>
                      </a:pPr>
                      <a:endParaRPr sz="900">
                        <a:latin typeface="Times New Roman"/>
                        <a:ea typeface="Times New Roman"/>
                        <a:cs typeface="Times New Roman"/>
                        <a:sym typeface="Times New Roman"/>
                      </a:endParaRPr>
                    </a:p>
                  </a:txBody>
                  <a:tcPr marL="0" marR="0" marT="0" marB="0"/>
                </a:tc>
                <a:tc>
                  <a:txBody>
                    <a:bodyPr/>
                    <a:lstStyle/>
                    <a:p>
                      <a:pPr marL="0" lvl="0" indent="0" algn="l" rtl="0">
                        <a:spcBef>
                          <a:spcPts val="0"/>
                        </a:spcBef>
                        <a:spcAft>
                          <a:spcPts val="0"/>
                        </a:spcAft>
                        <a:buNone/>
                      </a:pPr>
                      <a:endParaRPr sz="900">
                        <a:latin typeface="Times New Roman"/>
                        <a:ea typeface="Times New Roman"/>
                        <a:cs typeface="Times New Roman"/>
                        <a:sym typeface="Times New Roman"/>
                      </a:endParaRPr>
                    </a:p>
                  </a:txBody>
                  <a:tcPr marL="0" marR="0" marT="0" marB="0"/>
                </a:tc>
                <a:extLst>
                  <a:ext uri="{0D108BD9-81ED-4DB2-BD59-A6C34878D82A}">
                    <a16:rowId xmlns:a16="http://schemas.microsoft.com/office/drawing/2014/main" val="10002"/>
                  </a:ext>
                </a:extLst>
              </a:tr>
              <a:tr h="336550">
                <a:tc>
                  <a:txBody>
                    <a:bodyPr/>
                    <a:lstStyle/>
                    <a:p>
                      <a:pPr marL="50800" lvl="0" indent="0" algn="l" rtl="0">
                        <a:spcBef>
                          <a:spcPts val="790"/>
                        </a:spcBef>
                        <a:spcAft>
                          <a:spcPts val="0"/>
                        </a:spcAft>
                        <a:buNone/>
                      </a:pPr>
                      <a:endParaRPr sz="950">
                        <a:latin typeface="Trebuchet MS"/>
                        <a:ea typeface="Trebuchet MS"/>
                        <a:cs typeface="Trebuchet MS"/>
                        <a:sym typeface="Trebuchet MS"/>
                      </a:endParaRPr>
                    </a:p>
                  </a:txBody>
                  <a:tcPr marL="0" marR="0" marT="0" marB="0"/>
                </a:tc>
                <a:tc>
                  <a:txBody>
                    <a:bodyPr/>
                    <a:lstStyle/>
                    <a:p>
                      <a:pPr marL="340360" marR="334010" lvl="0" indent="0" algn="ctr" rtl="0">
                        <a:spcBef>
                          <a:spcPts val="790"/>
                        </a:spcBef>
                        <a:spcAft>
                          <a:spcPts val="0"/>
                        </a:spcAft>
                        <a:buNone/>
                      </a:pPr>
                      <a:endParaRPr sz="950">
                        <a:latin typeface="Trebuchet MS"/>
                        <a:ea typeface="Trebuchet MS"/>
                        <a:cs typeface="Trebuchet MS"/>
                        <a:sym typeface="Trebuchet MS"/>
                      </a:endParaRPr>
                    </a:p>
                  </a:txBody>
                  <a:tcPr marL="0" marR="0" marT="0" marB="0"/>
                </a:tc>
                <a:tc>
                  <a:txBody>
                    <a:bodyPr/>
                    <a:lstStyle/>
                    <a:p>
                      <a:pPr marL="0" lvl="0" indent="0" algn="l" rtl="0">
                        <a:spcBef>
                          <a:spcPts val="0"/>
                        </a:spcBef>
                        <a:spcAft>
                          <a:spcPts val="0"/>
                        </a:spcAft>
                        <a:buNone/>
                      </a:pPr>
                      <a:endParaRPr sz="900">
                        <a:latin typeface="Times New Roman"/>
                        <a:ea typeface="Times New Roman"/>
                        <a:cs typeface="Times New Roman"/>
                        <a:sym typeface="Times New Roman"/>
                      </a:endParaRPr>
                    </a:p>
                  </a:txBody>
                  <a:tcPr marL="0" marR="0" marT="0" marB="0"/>
                </a:tc>
                <a:tc>
                  <a:txBody>
                    <a:bodyPr/>
                    <a:lstStyle/>
                    <a:p>
                      <a:pPr marL="0" lvl="0" indent="0" algn="l" rtl="0">
                        <a:spcBef>
                          <a:spcPts val="0"/>
                        </a:spcBef>
                        <a:spcAft>
                          <a:spcPts val="0"/>
                        </a:spcAft>
                        <a:buNone/>
                      </a:pPr>
                      <a:endParaRPr sz="900">
                        <a:latin typeface="Times New Roman"/>
                        <a:ea typeface="Times New Roman"/>
                        <a:cs typeface="Times New Roman"/>
                        <a:sym typeface="Times New Roman"/>
                      </a:endParaRPr>
                    </a:p>
                  </a:txBody>
                  <a:tcPr marL="0" marR="0" marT="0" marB="0"/>
                </a:tc>
                <a:tc>
                  <a:txBody>
                    <a:bodyPr/>
                    <a:lstStyle/>
                    <a:p>
                      <a:pPr marL="0" lvl="0" indent="0" algn="l" rtl="0">
                        <a:spcBef>
                          <a:spcPts val="0"/>
                        </a:spcBef>
                        <a:spcAft>
                          <a:spcPts val="0"/>
                        </a:spcAft>
                        <a:buNone/>
                      </a:pPr>
                      <a:endParaRPr sz="900">
                        <a:latin typeface="Times New Roman"/>
                        <a:ea typeface="Times New Roman"/>
                        <a:cs typeface="Times New Roman"/>
                        <a:sym typeface="Times New Roman"/>
                      </a:endParaRPr>
                    </a:p>
                  </a:txBody>
                  <a:tcPr marL="0" marR="0" marT="0" marB="0"/>
                </a:tc>
                <a:tc>
                  <a:txBody>
                    <a:bodyPr/>
                    <a:lstStyle/>
                    <a:p>
                      <a:pPr marL="0" lvl="0" indent="0" algn="l" rtl="0">
                        <a:spcBef>
                          <a:spcPts val="0"/>
                        </a:spcBef>
                        <a:spcAft>
                          <a:spcPts val="0"/>
                        </a:spcAft>
                        <a:buNone/>
                      </a:pPr>
                      <a:endParaRPr sz="900">
                        <a:latin typeface="Times New Roman"/>
                        <a:ea typeface="Times New Roman"/>
                        <a:cs typeface="Times New Roman"/>
                        <a:sym typeface="Times New Roman"/>
                      </a:endParaRPr>
                    </a:p>
                  </a:txBody>
                  <a:tcPr marL="0" marR="0" marT="0" marB="0"/>
                </a:tc>
                <a:tc>
                  <a:txBody>
                    <a:bodyPr/>
                    <a:lstStyle/>
                    <a:p>
                      <a:pPr marL="0" lvl="0" indent="0" algn="l" rtl="0">
                        <a:spcBef>
                          <a:spcPts val="0"/>
                        </a:spcBef>
                        <a:spcAft>
                          <a:spcPts val="0"/>
                        </a:spcAft>
                        <a:buNone/>
                      </a:pPr>
                      <a:endParaRPr sz="900">
                        <a:latin typeface="Times New Roman"/>
                        <a:ea typeface="Times New Roman"/>
                        <a:cs typeface="Times New Roman"/>
                        <a:sym typeface="Times New Roman"/>
                      </a:endParaRPr>
                    </a:p>
                  </a:txBody>
                  <a:tcPr marL="0" marR="0" marT="0" marB="0"/>
                </a:tc>
                <a:extLst>
                  <a:ext uri="{0D108BD9-81ED-4DB2-BD59-A6C34878D82A}">
                    <a16:rowId xmlns:a16="http://schemas.microsoft.com/office/drawing/2014/main" val="10003"/>
                  </a:ext>
                </a:extLst>
              </a:tr>
              <a:tr h="336550">
                <a:tc>
                  <a:txBody>
                    <a:bodyPr/>
                    <a:lstStyle/>
                    <a:p>
                      <a:pPr marL="50800" lvl="0" indent="0" algn="l" rtl="0">
                        <a:spcBef>
                          <a:spcPts val="790"/>
                        </a:spcBef>
                        <a:spcAft>
                          <a:spcPts val="0"/>
                        </a:spcAft>
                        <a:buNone/>
                      </a:pPr>
                      <a:endParaRPr sz="950">
                        <a:latin typeface="Trebuchet MS"/>
                        <a:ea typeface="Trebuchet MS"/>
                        <a:cs typeface="Trebuchet MS"/>
                        <a:sym typeface="Trebuchet MS"/>
                      </a:endParaRPr>
                    </a:p>
                  </a:txBody>
                  <a:tcPr marL="0" marR="0" marT="0" marB="0"/>
                </a:tc>
                <a:tc>
                  <a:txBody>
                    <a:bodyPr/>
                    <a:lstStyle/>
                    <a:p>
                      <a:pPr marL="340360" marR="334010" lvl="0" indent="0" algn="ctr" rtl="0">
                        <a:spcBef>
                          <a:spcPts val="790"/>
                        </a:spcBef>
                        <a:spcAft>
                          <a:spcPts val="0"/>
                        </a:spcAft>
                        <a:buNone/>
                      </a:pPr>
                      <a:endParaRPr sz="950">
                        <a:latin typeface="Trebuchet MS"/>
                        <a:ea typeface="Trebuchet MS"/>
                        <a:cs typeface="Trebuchet MS"/>
                        <a:sym typeface="Trebuchet MS"/>
                      </a:endParaRPr>
                    </a:p>
                  </a:txBody>
                  <a:tcPr marL="0" marR="0" marT="0" marB="0"/>
                </a:tc>
                <a:tc>
                  <a:txBody>
                    <a:bodyPr/>
                    <a:lstStyle/>
                    <a:p>
                      <a:pPr marL="0" lvl="0" indent="0" algn="l" rtl="0">
                        <a:spcBef>
                          <a:spcPts val="0"/>
                        </a:spcBef>
                        <a:spcAft>
                          <a:spcPts val="0"/>
                        </a:spcAft>
                        <a:buNone/>
                      </a:pPr>
                      <a:endParaRPr sz="900">
                        <a:latin typeface="Times New Roman"/>
                        <a:ea typeface="Times New Roman"/>
                        <a:cs typeface="Times New Roman"/>
                        <a:sym typeface="Times New Roman"/>
                      </a:endParaRPr>
                    </a:p>
                  </a:txBody>
                  <a:tcPr marL="0" marR="0" marT="0" marB="0"/>
                </a:tc>
                <a:tc>
                  <a:txBody>
                    <a:bodyPr/>
                    <a:lstStyle/>
                    <a:p>
                      <a:pPr marL="0" lvl="0" indent="0" algn="l" rtl="0">
                        <a:spcBef>
                          <a:spcPts val="0"/>
                        </a:spcBef>
                        <a:spcAft>
                          <a:spcPts val="0"/>
                        </a:spcAft>
                        <a:buNone/>
                      </a:pPr>
                      <a:endParaRPr sz="900">
                        <a:latin typeface="Times New Roman"/>
                        <a:ea typeface="Times New Roman"/>
                        <a:cs typeface="Times New Roman"/>
                        <a:sym typeface="Times New Roman"/>
                      </a:endParaRPr>
                    </a:p>
                  </a:txBody>
                  <a:tcPr marL="0" marR="0" marT="0" marB="0"/>
                </a:tc>
                <a:tc>
                  <a:txBody>
                    <a:bodyPr/>
                    <a:lstStyle/>
                    <a:p>
                      <a:pPr marL="0" lvl="0" indent="0" algn="l" rtl="0">
                        <a:spcBef>
                          <a:spcPts val="0"/>
                        </a:spcBef>
                        <a:spcAft>
                          <a:spcPts val="0"/>
                        </a:spcAft>
                        <a:buNone/>
                      </a:pPr>
                      <a:endParaRPr sz="900">
                        <a:latin typeface="Times New Roman"/>
                        <a:ea typeface="Times New Roman"/>
                        <a:cs typeface="Times New Roman"/>
                        <a:sym typeface="Times New Roman"/>
                      </a:endParaRPr>
                    </a:p>
                  </a:txBody>
                  <a:tcPr marL="0" marR="0" marT="0" marB="0"/>
                </a:tc>
                <a:tc>
                  <a:txBody>
                    <a:bodyPr/>
                    <a:lstStyle/>
                    <a:p>
                      <a:pPr marL="0" lvl="0" indent="0" algn="l" rtl="0">
                        <a:spcBef>
                          <a:spcPts val="0"/>
                        </a:spcBef>
                        <a:spcAft>
                          <a:spcPts val="0"/>
                        </a:spcAft>
                        <a:buNone/>
                      </a:pPr>
                      <a:endParaRPr sz="900">
                        <a:latin typeface="Times New Roman"/>
                        <a:ea typeface="Times New Roman"/>
                        <a:cs typeface="Times New Roman"/>
                        <a:sym typeface="Times New Roman"/>
                      </a:endParaRPr>
                    </a:p>
                  </a:txBody>
                  <a:tcPr marL="0" marR="0" marT="0" marB="0"/>
                </a:tc>
                <a:tc>
                  <a:txBody>
                    <a:bodyPr/>
                    <a:lstStyle/>
                    <a:p>
                      <a:pPr marL="0" lvl="0" indent="0" algn="l" rtl="0">
                        <a:spcBef>
                          <a:spcPts val="0"/>
                        </a:spcBef>
                        <a:spcAft>
                          <a:spcPts val="0"/>
                        </a:spcAft>
                        <a:buNone/>
                      </a:pPr>
                      <a:endParaRPr sz="900" dirty="0">
                        <a:latin typeface="Times New Roman"/>
                        <a:ea typeface="Times New Roman"/>
                        <a:cs typeface="Times New Roman"/>
                        <a:sym typeface="Times New Roman"/>
                      </a:endParaRPr>
                    </a:p>
                  </a:txBody>
                  <a:tcPr marL="0" marR="0" marT="0" marB="0"/>
                </a:tc>
                <a:extLst>
                  <a:ext uri="{0D108BD9-81ED-4DB2-BD59-A6C34878D82A}">
                    <a16:rowId xmlns:a16="http://schemas.microsoft.com/office/drawing/2014/main" val="10004"/>
                  </a:ext>
                </a:extLst>
              </a:tr>
            </a:tbl>
          </a:graphicData>
        </a:graphic>
      </p:graphicFrame>
      <p:sp>
        <p:nvSpPr>
          <p:cNvPr id="229" name="Google Shape;229;p39"/>
          <p:cNvSpPr txBox="1"/>
          <p:nvPr/>
        </p:nvSpPr>
        <p:spPr>
          <a:xfrm>
            <a:off x="1896350" y="2586620"/>
            <a:ext cx="687300" cy="24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bg1"/>
                </a:solidFill>
                <a:latin typeface="Calibri"/>
                <a:ea typeface="Calibri"/>
                <a:cs typeface="Calibri"/>
                <a:sym typeface="Calibri"/>
              </a:rPr>
              <a:t>cut</a:t>
            </a:r>
          </a:p>
        </p:txBody>
      </p:sp>
      <p:sp>
        <p:nvSpPr>
          <p:cNvPr id="230" name="Google Shape;230;p39"/>
          <p:cNvSpPr txBox="1"/>
          <p:nvPr/>
        </p:nvSpPr>
        <p:spPr>
          <a:xfrm>
            <a:off x="2726213" y="2586620"/>
            <a:ext cx="687300" cy="24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bg1"/>
                </a:solidFill>
                <a:latin typeface="Calibri"/>
                <a:ea typeface="Calibri"/>
                <a:cs typeface="Calibri"/>
                <a:sym typeface="Calibri"/>
              </a:rPr>
              <a:t>cut</a:t>
            </a:r>
          </a:p>
        </p:txBody>
      </p:sp>
      <p:sp>
        <p:nvSpPr>
          <p:cNvPr id="231" name="Google Shape;231;p39"/>
          <p:cNvSpPr txBox="1"/>
          <p:nvPr/>
        </p:nvSpPr>
        <p:spPr>
          <a:xfrm>
            <a:off x="1904572" y="2935508"/>
            <a:ext cx="687300" cy="24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bg1"/>
                </a:solidFill>
                <a:latin typeface="Calibri"/>
                <a:ea typeface="Calibri"/>
                <a:cs typeface="Calibri"/>
                <a:sym typeface="Calibri"/>
              </a:rPr>
              <a:t>cut</a:t>
            </a:r>
          </a:p>
        </p:txBody>
      </p:sp>
      <p:sp>
        <p:nvSpPr>
          <p:cNvPr id="232" name="Google Shape;232;p39"/>
          <p:cNvSpPr txBox="1"/>
          <p:nvPr/>
        </p:nvSpPr>
        <p:spPr>
          <a:xfrm>
            <a:off x="1895167" y="3214884"/>
            <a:ext cx="687300" cy="24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bg1"/>
                </a:solidFill>
                <a:latin typeface="Calibri"/>
                <a:ea typeface="Calibri"/>
                <a:cs typeface="Calibri"/>
                <a:sym typeface="Calibri"/>
              </a:rPr>
              <a:t>uncut</a:t>
            </a:r>
          </a:p>
        </p:txBody>
      </p:sp>
      <p:sp>
        <p:nvSpPr>
          <p:cNvPr id="233" name="Google Shape;233;p39"/>
          <p:cNvSpPr txBox="1"/>
          <p:nvPr/>
        </p:nvSpPr>
        <p:spPr>
          <a:xfrm>
            <a:off x="2755469" y="2935508"/>
            <a:ext cx="687300" cy="24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bg1"/>
                </a:solidFill>
                <a:latin typeface="Calibri"/>
                <a:ea typeface="Calibri"/>
                <a:cs typeface="Calibri"/>
                <a:sym typeface="Calibri"/>
              </a:rPr>
              <a:t>uncut</a:t>
            </a:r>
          </a:p>
        </p:txBody>
      </p:sp>
      <p:sp>
        <p:nvSpPr>
          <p:cNvPr id="234" name="Google Shape;234;p39"/>
          <p:cNvSpPr txBox="1"/>
          <p:nvPr/>
        </p:nvSpPr>
        <p:spPr>
          <a:xfrm>
            <a:off x="2755469" y="3221724"/>
            <a:ext cx="687300" cy="24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bg1"/>
                </a:solidFill>
                <a:latin typeface="Calibri"/>
                <a:ea typeface="Calibri"/>
                <a:cs typeface="Calibri"/>
                <a:sym typeface="Calibri"/>
              </a:rPr>
              <a:t>uncut</a:t>
            </a:r>
          </a:p>
        </p:txBody>
      </p:sp>
      <p:sp>
        <p:nvSpPr>
          <p:cNvPr id="235" name="Google Shape;235;p39"/>
          <p:cNvSpPr txBox="1"/>
          <p:nvPr/>
        </p:nvSpPr>
        <p:spPr>
          <a:xfrm>
            <a:off x="3557259" y="2586620"/>
            <a:ext cx="687300" cy="24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bg1"/>
                </a:solidFill>
                <a:latin typeface="Calibri"/>
                <a:ea typeface="Calibri"/>
                <a:cs typeface="Calibri"/>
                <a:sym typeface="Calibri"/>
              </a:rPr>
              <a:t>X</a:t>
            </a:r>
          </a:p>
        </p:txBody>
      </p:sp>
      <p:sp>
        <p:nvSpPr>
          <p:cNvPr id="236" name="Google Shape;236;p39"/>
          <p:cNvSpPr txBox="1"/>
          <p:nvPr/>
        </p:nvSpPr>
        <p:spPr>
          <a:xfrm>
            <a:off x="4389509" y="2586620"/>
            <a:ext cx="687300" cy="24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bg1"/>
                </a:solidFill>
                <a:latin typeface="Calibri"/>
                <a:ea typeface="Calibri"/>
                <a:cs typeface="Calibri"/>
                <a:sym typeface="Calibri"/>
              </a:rPr>
              <a:t>X</a:t>
            </a:r>
          </a:p>
        </p:txBody>
      </p:sp>
      <p:sp>
        <p:nvSpPr>
          <p:cNvPr id="237" name="Google Shape;237;p39"/>
          <p:cNvSpPr txBox="1"/>
          <p:nvPr/>
        </p:nvSpPr>
        <p:spPr>
          <a:xfrm>
            <a:off x="4891950" y="3820450"/>
            <a:ext cx="687300" cy="24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238" name="Google Shape;238;p39"/>
          <p:cNvSpPr txBox="1"/>
          <p:nvPr/>
        </p:nvSpPr>
        <p:spPr>
          <a:xfrm>
            <a:off x="3557259" y="2935508"/>
            <a:ext cx="687300" cy="24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bg1"/>
                </a:solidFill>
                <a:latin typeface="Calibri"/>
                <a:ea typeface="Calibri"/>
                <a:cs typeface="Calibri"/>
                <a:sym typeface="Calibri"/>
              </a:rPr>
              <a:t>X</a:t>
            </a:r>
          </a:p>
        </p:txBody>
      </p:sp>
      <p:sp>
        <p:nvSpPr>
          <p:cNvPr id="239" name="Google Shape;239;p39"/>
          <p:cNvSpPr txBox="1"/>
          <p:nvPr/>
        </p:nvSpPr>
        <p:spPr>
          <a:xfrm>
            <a:off x="4388305" y="2935508"/>
            <a:ext cx="687300" cy="24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bg1"/>
                </a:solidFill>
                <a:latin typeface="Calibri"/>
                <a:ea typeface="Calibri"/>
                <a:cs typeface="Calibri"/>
                <a:sym typeface="Calibri"/>
              </a:rPr>
              <a:t>X</a:t>
            </a:r>
          </a:p>
        </p:txBody>
      </p:sp>
      <p:sp>
        <p:nvSpPr>
          <p:cNvPr id="240" name="Google Shape;240;p39"/>
          <p:cNvSpPr txBox="1"/>
          <p:nvPr/>
        </p:nvSpPr>
        <p:spPr>
          <a:xfrm>
            <a:off x="5219388" y="2935508"/>
            <a:ext cx="687300" cy="24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bg1"/>
                </a:solidFill>
                <a:latin typeface="Calibri"/>
                <a:ea typeface="Calibri"/>
                <a:cs typeface="Calibri"/>
                <a:sym typeface="Calibri"/>
              </a:rPr>
              <a:t>X</a:t>
            </a:r>
          </a:p>
        </p:txBody>
      </p:sp>
      <p:sp>
        <p:nvSpPr>
          <p:cNvPr id="241" name="Google Shape;241;p39"/>
          <p:cNvSpPr txBox="1"/>
          <p:nvPr/>
        </p:nvSpPr>
        <p:spPr>
          <a:xfrm>
            <a:off x="3550813" y="4069450"/>
            <a:ext cx="687300" cy="2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2" name="Google Shape;242;p39"/>
          <p:cNvSpPr txBox="1"/>
          <p:nvPr/>
        </p:nvSpPr>
        <p:spPr>
          <a:xfrm>
            <a:off x="5219388" y="3204746"/>
            <a:ext cx="687300" cy="24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bg1"/>
                </a:solidFill>
                <a:latin typeface="Calibri"/>
                <a:ea typeface="Calibri"/>
                <a:cs typeface="Calibri"/>
                <a:sym typeface="Calibri"/>
              </a:rPr>
              <a:t>X</a:t>
            </a:r>
          </a:p>
        </p:txBody>
      </p:sp>
      <p:sp>
        <p:nvSpPr>
          <p:cNvPr id="243" name="Google Shape;243;p39"/>
          <p:cNvSpPr txBox="1"/>
          <p:nvPr/>
        </p:nvSpPr>
        <p:spPr>
          <a:xfrm>
            <a:off x="3672841" y="2291076"/>
            <a:ext cx="859118" cy="3935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bg1"/>
                </a:solidFill>
                <a:latin typeface="Calibri"/>
                <a:ea typeface="Calibri"/>
                <a:cs typeface="Calibri"/>
                <a:sym typeface="Calibri"/>
              </a:rPr>
              <a:t>44 bp</a:t>
            </a:r>
            <a:endParaRPr sz="1200">
              <a:solidFill>
                <a:schemeClr val="bg1"/>
              </a:solidFill>
              <a:latin typeface="Calibri"/>
              <a:ea typeface="Calibri"/>
              <a:cs typeface="Calibri"/>
              <a:sym typeface="Calibri"/>
            </a:endParaRPr>
          </a:p>
        </p:txBody>
      </p:sp>
      <p:sp>
        <p:nvSpPr>
          <p:cNvPr id="244" name="Google Shape;244;p39"/>
          <p:cNvSpPr txBox="1"/>
          <p:nvPr/>
        </p:nvSpPr>
        <p:spPr>
          <a:xfrm>
            <a:off x="4476073" y="2296655"/>
            <a:ext cx="612537" cy="21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bg1"/>
                </a:solidFill>
                <a:latin typeface="Calibri"/>
                <a:ea typeface="Calibri"/>
                <a:cs typeface="Calibri"/>
                <a:sym typeface="Calibri"/>
              </a:rPr>
              <a:t>196 bp</a:t>
            </a:r>
            <a:endParaRPr sz="1200">
              <a:solidFill>
                <a:schemeClr val="bg1"/>
              </a:solidFill>
              <a:latin typeface="Calibri"/>
              <a:ea typeface="Calibri"/>
              <a:cs typeface="Calibri"/>
              <a:sym typeface="Calibri"/>
            </a:endParaRPr>
          </a:p>
        </p:txBody>
      </p:sp>
      <p:sp>
        <p:nvSpPr>
          <p:cNvPr id="245" name="Google Shape;245;p39"/>
          <p:cNvSpPr txBox="1"/>
          <p:nvPr/>
        </p:nvSpPr>
        <p:spPr>
          <a:xfrm>
            <a:off x="5310005" y="2296655"/>
            <a:ext cx="612537" cy="21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bg1"/>
                </a:solidFill>
                <a:latin typeface="Calibri"/>
                <a:ea typeface="Calibri"/>
                <a:cs typeface="Calibri"/>
                <a:sym typeface="Calibri"/>
              </a:rPr>
              <a:t>240 bp</a:t>
            </a:r>
            <a:endParaRPr sz="1200">
              <a:solidFill>
                <a:schemeClr val="bg1"/>
              </a:solidFill>
              <a:latin typeface="Calibri"/>
              <a:ea typeface="Calibri"/>
              <a:cs typeface="Calibri"/>
              <a:sym typeface="Calibri"/>
            </a:endParaRPr>
          </a:p>
        </p:txBody>
      </p:sp>
      <p:sp>
        <p:nvSpPr>
          <p:cNvPr id="247" name="Google Shape;247;p39"/>
          <p:cNvSpPr txBox="1"/>
          <p:nvPr/>
        </p:nvSpPr>
        <p:spPr>
          <a:xfrm>
            <a:off x="12535" y="2785394"/>
            <a:ext cx="1094663" cy="471894"/>
          </a:xfrm>
          <a:prstGeom prst="rect">
            <a:avLst/>
          </a:prstGeom>
          <a:noFill/>
          <a:ln>
            <a:noFill/>
          </a:ln>
        </p:spPr>
        <p:txBody>
          <a:bodyPr spcFirstLastPara="1" wrap="square" lIns="91425" tIns="91425" rIns="91425" bIns="91425" anchor="t" anchorCtr="0">
            <a:spAutoFit/>
          </a:bodyPr>
          <a:lstStyle/>
          <a:p>
            <a:pPr marL="50800" lvl="0" indent="0" algn="l" rtl="0">
              <a:spcBef>
                <a:spcPts val="790"/>
              </a:spcBef>
              <a:spcAft>
                <a:spcPts val="0"/>
              </a:spcAft>
              <a:buClr>
                <a:schemeClr val="dk1"/>
              </a:buClr>
              <a:buSzPts val="1100"/>
              <a:buFont typeface="Arial"/>
              <a:buNone/>
            </a:pPr>
            <a:r>
              <a:rPr lang="en-US" sz="1200">
                <a:solidFill>
                  <a:schemeClr val="bg1"/>
                </a:solidFill>
                <a:latin typeface="Calibri"/>
                <a:ea typeface="Calibri"/>
                <a:cs typeface="Calibri"/>
                <a:sym typeface="Calibri"/>
              </a:rPr>
              <a:t>weak taster</a:t>
            </a:r>
          </a:p>
        </p:txBody>
      </p:sp>
      <p:sp>
        <p:nvSpPr>
          <p:cNvPr id="248" name="Google Shape;248;p39"/>
          <p:cNvSpPr txBox="1"/>
          <p:nvPr/>
        </p:nvSpPr>
        <p:spPr>
          <a:xfrm>
            <a:off x="32200" y="3103437"/>
            <a:ext cx="876156" cy="471894"/>
          </a:xfrm>
          <a:prstGeom prst="rect">
            <a:avLst/>
          </a:prstGeom>
          <a:noFill/>
          <a:ln>
            <a:noFill/>
          </a:ln>
        </p:spPr>
        <p:txBody>
          <a:bodyPr spcFirstLastPara="1" wrap="square" lIns="91425" tIns="91425" rIns="91425" bIns="91425" anchor="t" anchorCtr="0">
            <a:spAutoFit/>
          </a:bodyPr>
          <a:lstStyle/>
          <a:p>
            <a:pPr marL="50800" lvl="0" indent="0" algn="l" rtl="0">
              <a:spcBef>
                <a:spcPts val="790"/>
              </a:spcBef>
              <a:spcAft>
                <a:spcPts val="0"/>
              </a:spcAft>
              <a:buClr>
                <a:schemeClr val="dk1"/>
              </a:buClr>
              <a:buSzPts val="1100"/>
              <a:buFont typeface="Arial"/>
              <a:buNone/>
            </a:pPr>
            <a:r>
              <a:rPr lang="en-US" sz="1200">
                <a:solidFill>
                  <a:schemeClr val="bg1"/>
                </a:solidFill>
                <a:latin typeface="Calibri"/>
                <a:ea typeface="Calibri"/>
                <a:cs typeface="Calibri"/>
                <a:sym typeface="Calibri"/>
              </a:rPr>
              <a:t>nontaster</a:t>
            </a:r>
          </a:p>
        </p:txBody>
      </p:sp>
      <p:sp>
        <p:nvSpPr>
          <p:cNvPr id="249" name="Google Shape;249;p39"/>
          <p:cNvSpPr txBox="1"/>
          <p:nvPr/>
        </p:nvSpPr>
        <p:spPr>
          <a:xfrm>
            <a:off x="1198462" y="2589143"/>
            <a:ext cx="687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bg1"/>
                </a:solidFill>
                <a:latin typeface="Calibri"/>
                <a:ea typeface="Calibri"/>
                <a:cs typeface="Calibri"/>
                <a:sym typeface="Calibri"/>
              </a:rPr>
              <a:t>TT</a:t>
            </a:r>
          </a:p>
        </p:txBody>
      </p:sp>
      <p:sp>
        <p:nvSpPr>
          <p:cNvPr id="250" name="Google Shape;250;p39"/>
          <p:cNvSpPr txBox="1"/>
          <p:nvPr/>
        </p:nvSpPr>
        <p:spPr>
          <a:xfrm>
            <a:off x="1209193" y="2930213"/>
            <a:ext cx="726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bg1"/>
                </a:solidFill>
                <a:latin typeface="Calibri"/>
                <a:ea typeface="Calibri"/>
                <a:cs typeface="Calibri"/>
                <a:sym typeface="Calibri"/>
              </a:rPr>
              <a:t>Tt</a:t>
            </a:r>
          </a:p>
        </p:txBody>
      </p:sp>
      <p:sp>
        <p:nvSpPr>
          <p:cNvPr id="251" name="Google Shape;251;p39"/>
          <p:cNvSpPr txBox="1"/>
          <p:nvPr/>
        </p:nvSpPr>
        <p:spPr>
          <a:xfrm>
            <a:off x="1198462" y="3212189"/>
            <a:ext cx="726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bg1"/>
                </a:solidFill>
                <a:latin typeface="Calibri"/>
                <a:ea typeface="Calibri"/>
                <a:cs typeface="Calibri"/>
                <a:sym typeface="Calibri"/>
              </a:rPr>
              <a:t>tt</a:t>
            </a:r>
          </a:p>
        </p:txBody>
      </p:sp>
      <p:pic>
        <p:nvPicPr>
          <p:cNvPr id="252" name="Google Shape;252;p39"/>
          <p:cNvPicPr preferRelativeResize="0"/>
          <p:nvPr/>
        </p:nvPicPr>
        <p:blipFill>
          <a:blip r:embed="rId4">
            <a:alphaModFix/>
          </a:blip>
          <a:stretch>
            <a:fillRect/>
          </a:stretch>
        </p:blipFill>
        <p:spPr>
          <a:xfrm>
            <a:off x="6120650" y="1878749"/>
            <a:ext cx="2920877" cy="1642977"/>
          </a:xfrm>
          <a:prstGeom prst="rect">
            <a:avLst/>
          </a:prstGeom>
          <a:noFill/>
          <a:ln>
            <a:noFill/>
          </a:ln>
        </p:spPr>
      </p:pic>
      <p:sp>
        <p:nvSpPr>
          <p:cNvPr id="253" name="Google Shape;253;p39"/>
          <p:cNvSpPr txBox="1"/>
          <p:nvPr/>
        </p:nvSpPr>
        <p:spPr>
          <a:xfrm>
            <a:off x="363550" y="1126525"/>
            <a:ext cx="8370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chemeClr val="bg1"/>
                </a:solidFill>
                <a:latin typeface="Calibri" panose="020F0502020204030204" pitchFamily="34" charset="0"/>
                <a:ea typeface="Calibri" panose="020F0502020204030204" pitchFamily="34" charset="0"/>
                <a:cs typeface="Calibri" panose="020F0502020204030204" pitchFamily="34" charset="0"/>
              </a:rPr>
              <a:t>What are the possible phenotypes for PTC tasting?</a:t>
            </a:r>
            <a:endParaRPr sz="22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4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3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title" idx="4294967295"/>
          </p:nvPr>
        </p:nvSpPr>
        <p:spPr>
          <a:xfrm>
            <a:off x="302455" y="253820"/>
            <a:ext cx="8416925" cy="493712"/>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a:solidFill>
                  <a:schemeClr val="lt1"/>
                </a:solidFill>
                <a:uFill>
                  <a:noFill/>
                </a:uFill>
                <a:hlinkClick r:id="rId3" action="ppaction://hlinksldjump">
                  <a:extLst>
                    <a:ext uri="{A12FA001-AC4F-418D-AE19-62706E023703}">
                      <ahyp:hlinkClr xmlns:ahyp="http://schemas.microsoft.com/office/drawing/2018/hyperlinkcolor" val="tx"/>
                    </a:ext>
                  </a:extLst>
                </a:hlinkClick>
              </a:rPr>
              <a:t>Predict the outcomes</a:t>
            </a:r>
            <a:r>
              <a:rPr lang="en-US" u="sng">
                <a:solidFill>
                  <a:schemeClr val="lt1"/>
                </a:solidFill>
                <a:hlinkClick r:id="rId3" action="ppaction://hlinksldjump">
                  <a:extLst>
                    <a:ext uri="{A12FA001-AC4F-418D-AE19-62706E023703}">
                      <ahyp:hlinkClr xmlns:ahyp="http://schemas.microsoft.com/office/drawing/2018/hyperlinkcolor" val="tx"/>
                    </a:ext>
                  </a:extLst>
                </a:hlinkClick>
              </a:rPr>
              <a:t> </a:t>
            </a:r>
            <a:endParaRPr>
              <a:solidFill>
                <a:schemeClr val="lt1"/>
              </a:solidFill>
            </a:endParaRPr>
          </a:p>
        </p:txBody>
      </p:sp>
      <p:sp>
        <p:nvSpPr>
          <p:cNvPr id="260" name="Google Shape;260;p40"/>
          <p:cNvSpPr/>
          <p:nvPr/>
        </p:nvSpPr>
        <p:spPr>
          <a:xfrm>
            <a:off x="3922600" y="2690900"/>
            <a:ext cx="2091300" cy="1505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pic>
        <p:nvPicPr>
          <p:cNvPr id="261" name="Google Shape;261;p40" title="Gel Image.png"/>
          <p:cNvPicPr preferRelativeResize="0"/>
          <p:nvPr/>
        </p:nvPicPr>
        <p:blipFill rotWithShape="1">
          <a:blip r:embed="rId4">
            <a:alphaModFix/>
          </a:blip>
          <a:srcRect t="6885" b="6617"/>
          <a:stretch/>
        </p:blipFill>
        <p:spPr>
          <a:xfrm>
            <a:off x="3000538" y="1022750"/>
            <a:ext cx="3142924" cy="3519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2"/>
          <p:cNvSpPr txBox="1">
            <a:spLocks noGrp="1"/>
          </p:cNvSpPr>
          <p:nvPr>
            <p:ph type="body" idx="4294967295"/>
          </p:nvPr>
        </p:nvSpPr>
        <p:spPr>
          <a:xfrm>
            <a:off x="365760" y="1487343"/>
            <a:ext cx="8416925" cy="3114675"/>
          </a:xfrm>
          <a:prstGeom prst="rect">
            <a:avLst/>
          </a:prstGeom>
        </p:spPr>
        <p:txBody>
          <a:bodyPr spcFirstLastPara="1" wrap="square" lIns="91425" tIns="45700" rIns="91425" bIns="45700" anchor="t" anchorCtr="0">
            <a:noAutofit/>
          </a:bodyPr>
          <a:lstStyle/>
          <a:p>
            <a:pPr marL="457200" lvl="0" indent="-354330" algn="l" rtl="0">
              <a:spcBef>
                <a:spcPts val="600"/>
              </a:spcBef>
              <a:spcAft>
                <a:spcPts val="0"/>
              </a:spcAft>
              <a:buClr>
                <a:schemeClr val="bg1"/>
              </a:buClr>
              <a:buSzPts val="1980"/>
              <a:buChar char="•"/>
            </a:pPr>
            <a:r>
              <a:rPr lang="en-US" b="0" dirty="0">
                <a:solidFill>
                  <a:schemeClr val="bg1"/>
                </a:solidFill>
                <a:latin typeface="Calibri" panose="020F0502020204030204" pitchFamily="34" charset="0"/>
                <a:ea typeface="Calibri" panose="020F0502020204030204" pitchFamily="34" charset="0"/>
                <a:cs typeface="Calibri" panose="020F0502020204030204" pitchFamily="34" charset="0"/>
              </a:rPr>
              <a:t>One allele is from a nontaster and is not cut by the restriction digest</a:t>
            </a:r>
          </a:p>
          <a:p>
            <a:pPr marL="457200" lvl="0" indent="-354330" algn="l" rtl="0">
              <a:spcBef>
                <a:spcPts val="1000"/>
              </a:spcBef>
              <a:spcAft>
                <a:spcPts val="0"/>
              </a:spcAft>
              <a:buClr>
                <a:schemeClr val="bg1"/>
              </a:buClr>
              <a:buSzPts val="1980"/>
              <a:buChar char="•"/>
            </a:pPr>
            <a:r>
              <a:rPr lang="en-US" b="0" dirty="0">
                <a:solidFill>
                  <a:schemeClr val="bg1"/>
                </a:solidFill>
                <a:latin typeface="Calibri" panose="020F0502020204030204" pitchFamily="34" charset="0"/>
                <a:ea typeface="Calibri" panose="020F0502020204030204" pitchFamily="34" charset="0"/>
                <a:cs typeface="Calibri" panose="020F0502020204030204" pitchFamily="34" charset="0"/>
              </a:rPr>
              <a:t>The other allele from a taster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is</a:t>
            </a:r>
            <a:r>
              <a:rPr lang="en-US" b="0" dirty="0">
                <a:solidFill>
                  <a:schemeClr val="bg1"/>
                </a:solidFill>
                <a:latin typeface="Calibri" panose="020F0502020204030204" pitchFamily="34" charset="0"/>
                <a:ea typeface="Calibri" panose="020F0502020204030204" pitchFamily="34" charset="0"/>
                <a:cs typeface="Calibri" panose="020F0502020204030204" pitchFamily="34" charset="0"/>
              </a:rPr>
              <a:t> cut into two pieces by the restriction digest</a:t>
            </a:r>
          </a:p>
          <a:p>
            <a:pPr marL="457200" lvl="0" indent="-354330" algn="l" rtl="0">
              <a:spcBef>
                <a:spcPts val="1000"/>
              </a:spcBef>
              <a:spcAft>
                <a:spcPts val="1000"/>
              </a:spcAft>
              <a:buClr>
                <a:schemeClr val="bg1"/>
              </a:buClr>
              <a:buSzPts val="1980"/>
              <a:buChar char="•"/>
            </a:pPr>
            <a:r>
              <a:rPr lang="en-US" b="0" dirty="0">
                <a:solidFill>
                  <a:schemeClr val="bg1"/>
                </a:solidFill>
                <a:latin typeface="Calibri" panose="020F0502020204030204" pitchFamily="34" charset="0"/>
                <a:ea typeface="Calibri" panose="020F0502020204030204" pitchFamily="34" charset="0"/>
                <a:cs typeface="Calibri" panose="020F0502020204030204" pitchFamily="34" charset="0"/>
              </a:rPr>
              <a:t>Outcome: 3 fragments of DNA</a:t>
            </a:r>
          </a:p>
        </p:txBody>
      </p:sp>
      <p:sp>
        <p:nvSpPr>
          <p:cNvPr id="276" name="Google Shape;276;p42"/>
          <p:cNvSpPr txBox="1">
            <a:spLocks noGrp="1"/>
          </p:cNvSpPr>
          <p:nvPr>
            <p:ph type="title" idx="4294967295"/>
          </p:nvPr>
        </p:nvSpPr>
        <p:spPr>
          <a:xfrm>
            <a:off x="365760" y="375009"/>
            <a:ext cx="8051165" cy="892512"/>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dirty="0">
                <a:solidFill>
                  <a:schemeClr val="lt1"/>
                </a:solidFill>
                <a:uFill>
                  <a:noFill/>
                </a:uFill>
                <a:hlinkClick r:id="rId3" action="ppaction://hlinksldjump">
                  <a:extLst>
                    <a:ext uri="{A12FA001-AC4F-418D-AE19-62706E023703}">
                      <ahyp:hlinkClr xmlns:ahyp="http://schemas.microsoft.com/office/drawing/2018/hyperlinkcolor" val="tx"/>
                    </a:ext>
                  </a:extLst>
                </a:hlinkClick>
              </a:rPr>
              <a:t>Why would a heterozygous “weak” taster have 3 bands on a gel?</a:t>
            </a:r>
            <a:endParaRPr dirty="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txBox="1">
            <a:spLocks noGrp="1"/>
          </p:cNvSpPr>
          <p:nvPr>
            <p:ph type="body" idx="4294967295"/>
          </p:nvPr>
        </p:nvSpPr>
        <p:spPr>
          <a:xfrm>
            <a:off x="365760" y="1279525"/>
            <a:ext cx="8416925" cy="3114675"/>
          </a:xfrm>
          <a:prstGeom prst="rect">
            <a:avLst/>
          </a:prstGeom>
        </p:spPr>
        <p:txBody>
          <a:bodyPr spcFirstLastPara="1" wrap="square" lIns="91425" tIns="45700" rIns="91425" bIns="45700" anchor="t" anchorCtr="0">
            <a:noAutofit/>
          </a:bodyPr>
          <a:lstStyle/>
          <a:p>
            <a:pPr marL="457200" lvl="0" indent="-354330" algn="l" rtl="0">
              <a:spcBef>
                <a:spcPts val="600"/>
              </a:spcBef>
              <a:spcAft>
                <a:spcPts val="0"/>
              </a:spcAft>
              <a:buClr>
                <a:schemeClr val="bg1"/>
              </a:buClr>
              <a:buSzPts val="1980"/>
              <a:buChar char="•"/>
            </a:pPr>
            <a:r>
              <a:rPr lang="en-US" b="0">
                <a:solidFill>
                  <a:schemeClr val="bg1"/>
                </a:solidFill>
                <a:latin typeface="Calibri" panose="020F0502020204030204" pitchFamily="34" charset="0"/>
                <a:ea typeface="Calibri" panose="020F0502020204030204" pitchFamily="34" charset="0"/>
                <a:cs typeface="Calibri" panose="020F0502020204030204" pitchFamily="34" charset="0"/>
              </a:rPr>
              <a:t>DNA sequences of alleles differ</a:t>
            </a:r>
          </a:p>
          <a:p>
            <a:pPr marL="457200" lvl="0" indent="-354330" algn="l" rtl="0">
              <a:spcBef>
                <a:spcPts val="1000"/>
              </a:spcBef>
              <a:spcAft>
                <a:spcPts val="0"/>
              </a:spcAft>
              <a:buClr>
                <a:schemeClr val="bg1"/>
              </a:buClr>
              <a:buSzPts val="1980"/>
              <a:buChar char="•"/>
            </a:pPr>
            <a:r>
              <a:rPr lang="en-US" b="0">
                <a:solidFill>
                  <a:schemeClr val="bg1"/>
                </a:solidFill>
                <a:latin typeface="Calibri" panose="020F0502020204030204" pitchFamily="34" charset="0"/>
                <a:ea typeface="Calibri" panose="020F0502020204030204" pitchFamily="34" charset="0"/>
                <a:cs typeface="Calibri" panose="020F0502020204030204" pitchFamily="34" charset="0"/>
              </a:rPr>
              <a:t>Researchers look for restriction enzymes which cut one allele but not the other</a:t>
            </a:r>
          </a:p>
          <a:p>
            <a:pPr marL="457200" lvl="0" indent="-354330" algn="l" rtl="0">
              <a:spcBef>
                <a:spcPts val="1000"/>
              </a:spcBef>
              <a:spcAft>
                <a:spcPts val="0"/>
              </a:spcAft>
              <a:buClr>
                <a:schemeClr val="bg1"/>
              </a:buClr>
              <a:buSzPts val="1980"/>
              <a:buChar char="•"/>
            </a:pPr>
            <a:r>
              <a:rPr lang="en-US" b="0">
                <a:solidFill>
                  <a:schemeClr val="bg1"/>
                </a:solidFill>
                <a:latin typeface="Calibri" panose="020F0502020204030204" pitchFamily="34" charset="0"/>
                <a:ea typeface="Calibri" panose="020F0502020204030204" pitchFamily="34" charset="0"/>
                <a:cs typeface="Calibri" panose="020F0502020204030204" pitchFamily="34" charset="0"/>
              </a:rPr>
              <a:t>Different cuts = different size fragments on a gel</a:t>
            </a:r>
          </a:p>
          <a:p>
            <a:pPr marL="457200" lvl="0" indent="-354330" algn="l" rtl="0">
              <a:spcBef>
                <a:spcPts val="1000"/>
              </a:spcBef>
              <a:spcAft>
                <a:spcPts val="1000"/>
              </a:spcAft>
              <a:buClr>
                <a:schemeClr val="bg1"/>
              </a:buClr>
              <a:buSzPts val="1980"/>
              <a:buChar char="•"/>
            </a:pPr>
            <a:r>
              <a:rPr lang="en-US" b="0">
                <a:solidFill>
                  <a:schemeClr val="bg1"/>
                </a:solidFill>
                <a:latin typeface="Calibri" panose="020F0502020204030204" pitchFamily="34" charset="0"/>
                <a:ea typeface="Calibri" panose="020F0502020204030204" pitchFamily="34" charset="0"/>
                <a:cs typeface="Calibri" panose="020F0502020204030204" pitchFamily="34" charset="0"/>
              </a:rPr>
              <a:t>Can be used for genotyping</a:t>
            </a:r>
          </a:p>
        </p:txBody>
      </p:sp>
      <p:sp>
        <p:nvSpPr>
          <p:cNvPr id="269" name="Google Shape;269;p41"/>
          <p:cNvSpPr txBox="1">
            <a:spLocks noGrp="1"/>
          </p:cNvSpPr>
          <p:nvPr>
            <p:ph type="title" idx="4294967295"/>
          </p:nvPr>
        </p:nvSpPr>
        <p:spPr>
          <a:xfrm>
            <a:off x="361315" y="374904"/>
            <a:ext cx="8667776" cy="892512"/>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a:solidFill>
                  <a:schemeClr val="lt1"/>
                </a:solidFill>
                <a:uFill>
                  <a:noFill/>
                </a:uFill>
                <a:hlinkClick r:id="rId3" action="ppaction://hlinksldjump">
                  <a:extLst>
                    <a:ext uri="{A12FA001-AC4F-418D-AE19-62706E023703}">
                      <ahyp:hlinkClr xmlns:ahyp="http://schemas.microsoft.com/office/drawing/2018/hyperlinkcolor" val="tx"/>
                    </a:ext>
                  </a:extLst>
                </a:hlinkClick>
              </a:rPr>
              <a:t>How is our analysis of TAS2R38 similar to the </a:t>
            </a:r>
            <a:r>
              <a:rPr lang="en-US" sz="2400">
                <a:solidFill>
                  <a:schemeClr val="lt1"/>
                </a:solidFill>
                <a:uFill>
                  <a:noFill/>
                </a:uFill>
                <a:hlinkClick r:id="rId3" action="ppaction://hlinksldjump">
                  <a:extLst>
                    <a:ext uri="{A12FA001-AC4F-418D-AE19-62706E023703}">
                      <ahyp:hlinkClr xmlns:ahyp="http://schemas.microsoft.com/office/drawing/2018/hyperlinkcolor" val="tx"/>
                    </a:ext>
                  </a:extLst>
                </a:hlinkClick>
              </a:rPr>
              <a:t>ꞵ</a:t>
            </a:r>
            <a:r>
              <a:rPr lang="en-US">
                <a:solidFill>
                  <a:schemeClr val="lt1"/>
                </a:solidFill>
                <a:uFill>
                  <a:noFill/>
                </a:uFill>
                <a:hlinkClick r:id="rId3" action="ppaction://hlinksldjump">
                  <a:extLst>
                    <a:ext uri="{A12FA001-AC4F-418D-AE19-62706E023703}">
                      <ahyp:hlinkClr xmlns:ahyp="http://schemas.microsoft.com/office/drawing/2018/hyperlinkcolor" val="tx"/>
                    </a:ext>
                  </a:extLst>
                </a:hlinkClick>
              </a:rPr>
              <a:t> globin example?</a:t>
            </a: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3"/>
          <p:cNvSpPr txBox="1">
            <a:spLocks noGrp="1"/>
          </p:cNvSpPr>
          <p:nvPr>
            <p:ph type="title" idx="4294967295"/>
          </p:nvPr>
        </p:nvSpPr>
        <p:spPr>
          <a:xfrm>
            <a:off x="365760" y="571288"/>
            <a:ext cx="9169400" cy="447675"/>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sz="2300">
                <a:solidFill>
                  <a:schemeClr val="lt1"/>
                </a:solidFill>
                <a:uFill>
                  <a:noFill/>
                </a:uFill>
                <a:hlinkClick r:id="rId3" action="ppaction://hlinksldjump">
                  <a:extLst>
                    <a:ext uri="{A12FA001-AC4F-418D-AE19-62706E023703}">
                      <ahyp:hlinkClr xmlns:ahyp="http://schemas.microsoft.com/office/drawing/2018/hyperlinkcolor" val="tx"/>
                    </a:ext>
                  </a:extLst>
                </a:hlinkClick>
              </a:rPr>
              <a:t>Read the lab intro “Restriction Digest and Gel Electrophoresis of TAS2R38”</a:t>
            </a:r>
            <a:endParaRPr sz="2300">
              <a:solidFill>
                <a:schemeClr val="lt1"/>
              </a:solidFill>
            </a:endParaRPr>
          </a:p>
        </p:txBody>
      </p:sp>
      <p:pic>
        <p:nvPicPr>
          <p:cNvPr id="283" name="Google Shape;283;p43" title="Screenshot 2025-05-02 at 5.04.40 PM.png"/>
          <p:cNvPicPr preferRelativeResize="0"/>
          <p:nvPr/>
        </p:nvPicPr>
        <p:blipFill>
          <a:blip r:embed="rId4">
            <a:alphaModFix/>
          </a:blip>
          <a:stretch>
            <a:fillRect/>
          </a:stretch>
        </p:blipFill>
        <p:spPr>
          <a:xfrm>
            <a:off x="3046038" y="1039050"/>
            <a:ext cx="2730785" cy="352958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4"/>
          <p:cNvSpPr txBox="1">
            <a:spLocks noGrp="1"/>
          </p:cNvSpPr>
          <p:nvPr>
            <p:ph type="title" idx="4294967295"/>
          </p:nvPr>
        </p:nvSpPr>
        <p:spPr>
          <a:xfrm>
            <a:off x="365760" y="374904"/>
            <a:ext cx="8416925" cy="493712"/>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a:solidFill>
                  <a:schemeClr val="lt1"/>
                </a:solidFill>
                <a:uFill>
                  <a:noFill/>
                </a:uFill>
                <a:hlinkClick r:id="rId3" action="ppaction://hlinksldjump">
                  <a:extLst>
                    <a:ext uri="{A12FA001-AC4F-418D-AE19-62706E023703}">
                      <ahyp:hlinkClr xmlns:ahyp="http://schemas.microsoft.com/office/drawing/2018/hyperlinkcolor" val="tx"/>
                    </a:ext>
                  </a:extLst>
                </a:hlinkClick>
              </a:rPr>
              <a:t>Set up your restriction digest</a:t>
            </a:r>
            <a:endParaRPr>
              <a:solidFill>
                <a:schemeClr val="lt1"/>
              </a:solidFill>
            </a:endParaRPr>
          </a:p>
        </p:txBody>
      </p:sp>
      <p:pic>
        <p:nvPicPr>
          <p:cNvPr id="290" name="Google Shape;290;p44"/>
          <p:cNvPicPr preferRelativeResize="0"/>
          <p:nvPr/>
        </p:nvPicPr>
        <p:blipFill>
          <a:blip r:embed="rId4">
            <a:alphaModFix/>
          </a:blip>
          <a:stretch>
            <a:fillRect/>
          </a:stretch>
        </p:blipFill>
        <p:spPr>
          <a:xfrm>
            <a:off x="1999050" y="1172125"/>
            <a:ext cx="2572958" cy="3330675"/>
          </a:xfrm>
          <a:prstGeom prst="rect">
            <a:avLst/>
          </a:prstGeom>
          <a:noFill/>
          <a:ln w="9525" cap="flat" cmpd="sng">
            <a:solidFill>
              <a:schemeClr val="dk2"/>
            </a:solidFill>
            <a:prstDash val="solid"/>
            <a:round/>
            <a:headEnd type="none" w="sm" len="sm"/>
            <a:tailEnd type="none" w="sm" len="sm"/>
          </a:ln>
        </p:spPr>
      </p:pic>
      <p:pic>
        <p:nvPicPr>
          <p:cNvPr id="291" name="Google Shape;291;p44" title="Figure 5.3- Procedure flowchart for restriction digest.png"/>
          <p:cNvPicPr preferRelativeResize="0"/>
          <p:nvPr/>
        </p:nvPicPr>
        <p:blipFill rotWithShape="1">
          <a:blip r:embed="rId5">
            <a:alphaModFix/>
          </a:blip>
          <a:srcRect/>
          <a:stretch/>
        </p:blipFill>
        <p:spPr>
          <a:xfrm>
            <a:off x="4639101" y="1172125"/>
            <a:ext cx="2572950" cy="333066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363600" y="117138"/>
            <a:ext cx="8416800" cy="892512"/>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dirty="0">
                <a:solidFill>
                  <a:schemeClr val="lt1"/>
                </a:solidFill>
              </a:rPr>
              <a:t>Chapter 5: Restriction enzyme digestion of TAS2R38 </a:t>
            </a:r>
            <a:br>
              <a:rPr lang="en-US" dirty="0">
                <a:solidFill>
                  <a:schemeClr val="lt1"/>
                </a:solidFill>
              </a:rPr>
            </a:br>
            <a:r>
              <a:rPr lang="en-US" dirty="0">
                <a:solidFill>
                  <a:schemeClr val="lt1"/>
                </a:solidFill>
              </a:rPr>
              <a:t>PCR products</a:t>
            </a:r>
            <a:endParaRPr dirty="0">
              <a:solidFill>
                <a:schemeClr val="lt1"/>
              </a:solidFill>
            </a:endParaRPr>
          </a:p>
        </p:txBody>
      </p:sp>
      <p:pic>
        <p:nvPicPr>
          <p:cNvPr id="156" name="Google Shape;156;p30"/>
          <p:cNvPicPr preferRelativeResize="0"/>
          <p:nvPr/>
        </p:nvPicPr>
        <p:blipFill rotWithShape="1">
          <a:blip r:embed="rId3">
            <a:alphaModFix/>
          </a:blip>
          <a:srcRect t="31229" b="30020"/>
          <a:stretch/>
        </p:blipFill>
        <p:spPr>
          <a:xfrm>
            <a:off x="0" y="1009650"/>
            <a:ext cx="9144000" cy="354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31"/>
          <p:cNvPicPr preferRelativeResize="0"/>
          <p:nvPr/>
        </p:nvPicPr>
        <p:blipFill rotWithShape="1">
          <a:blip r:embed="rId3">
            <a:alphaModFix/>
          </a:blip>
          <a:srcRect t="1085" b="1085"/>
          <a:stretch/>
        </p:blipFill>
        <p:spPr>
          <a:xfrm>
            <a:off x="3068450" y="2196473"/>
            <a:ext cx="1102850" cy="607075"/>
          </a:xfrm>
          <a:prstGeom prst="rect">
            <a:avLst/>
          </a:prstGeom>
          <a:noFill/>
          <a:ln>
            <a:noFill/>
          </a:ln>
        </p:spPr>
      </p:pic>
      <p:pic>
        <p:nvPicPr>
          <p:cNvPr id="163" name="Google Shape;163;p31" title="EPM Slides and Horizontal Graphics.png"/>
          <p:cNvPicPr preferRelativeResize="0"/>
          <p:nvPr/>
        </p:nvPicPr>
        <p:blipFill rotWithShape="1">
          <a:blip r:embed="rId4">
            <a:alphaModFix/>
          </a:blip>
          <a:srcRect/>
          <a:stretch/>
        </p:blipFill>
        <p:spPr>
          <a:xfrm>
            <a:off x="0" y="0"/>
            <a:ext cx="9143995" cy="5143503"/>
          </a:xfrm>
          <a:prstGeom prst="rect">
            <a:avLst/>
          </a:prstGeom>
          <a:noFill/>
          <a:ln>
            <a:noFill/>
          </a:ln>
        </p:spPr>
      </p:pic>
      <p:sp>
        <p:nvSpPr>
          <p:cNvPr id="164" name="Google Shape;164;p31"/>
          <p:cNvSpPr/>
          <p:nvPr/>
        </p:nvSpPr>
        <p:spPr>
          <a:xfrm>
            <a:off x="6634900" y="1493625"/>
            <a:ext cx="1181400" cy="1134300"/>
          </a:xfrm>
          <a:prstGeom prst="ellipse">
            <a:avLst/>
          </a:prstGeom>
          <a:noFill/>
          <a:ln w="57150" cap="flat" cmpd="sng">
            <a:solidFill>
              <a:srgbClr val="FF67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grpSp>
        <p:nvGrpSpPr>
          <p:cNvPr id="2" name="Group 1">
            <a:extLst>
              <a:ext uri="{FF2B5EF4-FFF2-40B4-BE49-F238E27FC236}">
                <a16:creationId xmlns:a16="http://schemas.microsoft.com/office/drawing/2014/main" id="{8D2754E8-C4DA-079A-6D09-2B3FEE4A96BA}"/>
              </a:ext>
            </a:extLst>
          </p:cNvPr>
          <p:cNvGrpSpPr/>
          <p:nvPr/>
        </p:nvGrpSpPr>
        <p:grpSpPr>
          <a:xfrm>
            <a:off x="7072745" y="62345"/>
            <a:ext cx="2008910" cy="533400"/>
            <a:chOff x="7072745" y="62345"/>
            <a:chExt cx="2008910" cy="533400"/>
          </a:xfrm>
        </p:grpSpPr>
        <p:sp>
          <p:nvSpPr>
            <p:cNvPr id="3" name="Rectangle 2">
              <a:extLst>
                <a:ext uri="{FF2B5EF4-FFF2-40B4-BE49-F238E27FC236}">
                  <a16:creationId xmlns:a16="http://schemas.microsoft.com/office/drawing/2014/main" id="{C316A8DA-3A86-EC6B-6542-D7776549DFB4}"/>
                </a:ext>
              </a:extLst>
            </p:cNvPr>
            <p:cNvSpPr/>
            <p:nvPr/>
          </p:nvSpPr>
          <p:spPr>
            <a:xfrm>
              <a:off x="7072745" y="62345"/>
              <a:ext cx="2008910" cy="533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AI-generated content may be incorrect.">
              <a:extLst>
                <a:ext uri="{FF2B5EF4-FFF2-40B4-BE49-F238E27FC236}">
                  <a16:creationId xmlns:a16="http://schemas.microsoft.com/office/drawing/2014/main" id="{48D730D5-BE2A-7C18-1418-A95D7D4CB07E}"/>
                </a:ext>
              </a:extLst>
            </p:cNvPr>
            <p:cNvPicPr>
              <a:picLocks noChangeAspect="1"/>
            </p:cNvPicPr>
            <p:nvPr/>
          </p:nvPicPr>
          <p:blipFill>
            <a:blip r:embed="rId5"/>
            <a:stretch>
              <a:fillRect/>
            </a:stretch>
          </p:blipFill>
          <p:spPr>
            <a:xfrm>
              <a:off x="7127113" y="183606"/>
              <a:ext cx="1736357" cy="290877"/>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body" idx="4294967295"/>
          </p:nvPr>
        </p:nvSpPr>
        <p:spPr>
          <a:xfrm>
            <a:off x="365760" y="1145587"/>
            <a:ext cx="5951538" cy="3114675"/>
          </a:xfrm>
          <a:prstGeom prst="rect">
            <a:avLst/>
          </a:prstGeom>
        </p:spPr>
        <p:txBody>
          <a:bodyPr spcFirstLastPara="1" wrap="square" lIns="91425" tIns="45700" rIns="91425" bIns="45700" anchor="t" anchorCtr="0">
            <a:noAutofit/>
          </a:bodyPr>
          <a:lstStyle/>
          <a:p>
            <a:pPr marL="457200" lvl="0" indent="-354330" algn="l" rtl="0">
              <a:spcBef>
                <a:spcPts val="600"/>
              </a:spcBef>
              <a:spcAft>
                <a:spcPts val="600"/>
              </a:spcAft>
              <a:buClr>
                <a:schemeClr val="bg1"/>
              </a:buClr>
              <a:buSzPts val="1980"/>
              <a:buChar char="•"/>
            </a:pPr>
            <a:r>
              <a:rPr lang="en-US" b="0">
                <a:solidFill>
                  <a:schemeClr val="bg1"/>
                </a:solidFill>
                <a:latin typeface="Calibri" panose="020F0502020204030204" pitchFamily="34" charset="0"/>
                <a:ea typeface="Calibri" panose="020F0502020204030204" pitchFamily="34" charset="0"/>
                <a:cs typeface="Calibri" panose="020F0502020204030204" pitchFamily="34" charset="0"/>
              </a:rPr>
              <a:t>We know our phenotypes now</a:t>
            </a:r>
            <a:endParaRPr b="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0"/>
              </a:spcBef>
              <a:spcAft>
                <a:spcPts val="600"/>
              </a:spcAft>
              <a:buClr>
                <a:schemeClr val="bg1"/>
              </a:buClr>
              <a:buSzPts val="1980"/>
              <a:buChar char="•"/>
            </a:pPr>
            <a:r>
              <a:rPr lang="en-US" b="0">
                <a:solidFill>
                  <a:schemeClr val="bg1"/>
                </a:solidFill>
                <a:latin typeface="Calibri" panose="020F0502020204030204" pitchFamily="34" charset="0"/>
                <a:ea typeface="Calibri" panose="020F0502020204030204" pitchFamily="34" charset="0"/>
                <a:cs typeface="Calibri" panose="020F0502020204030204" pitchFamily="34" charset="0"/>
              </a:rPr>
              <a:t>How can we distinguish between taster and nontaster alleles?</a:t>
            </a:r>
            <a:endParaRPr b="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0"/>
              </a:spcBef>
              <a:spcAft>
                <a:spcPts val="600"/>
              </a:spcAft>
              <a:buClr>
                <a:schemeClr val="bg1"/>
              </a:buClr>
              <a:buSzPts val="1980"/>
              <a:buChar char="•"/>
            </a:pPr>
            <a:r>
              <a:rPr lang="en-US" b="0">
                <a:solidFill>
                  <a:schemeClr val="bg1"/>
                </a:solidFill>
                <a:latin typeface="Calibri" panose="020F0502020204030204" pitchFamily="34" charset="0"/>
                <a:ea typeface="Calibri" panose="020F0502020204030204" pitchFamily="34" charset="0"/>
                <a:cs typeface="Calibri" panose="020F0502020204030204" pitchFamily="34" charset="0"/>
              </a:rPr>
              <a:t>Use restriction digestion and gel electrophoresis!</a:t>
            </a:r>
            <a:endParaRPr b="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71" name="Google Shape;171;p32"/>
          <p:cNvSpPr txBox="1">
            <a:spLocks noGrp="1"/>
          </p:cNvSpPr>
          <p:nvPr>
            <p:ph type="title" idx="4294967295"/>
          </p:nvPr>
        </p:nvSpPr>
        <p:spPr>
          <a:xfrm>
            <a:off x="365760" y="374904"/>
            <a:ext cx="8416925" cy="493712"/>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a:solidFill>
                  <a:schemeClr val="lt1"/>
                </a:solidFill>
                <a:uFill>
                  <a:noFill/>
                </a:uFill>
                <a:hlinkClick r:id="rId3" action="ppaction://hlinksldjump">
                  <a:extLst>
                    <a:ext uri="{A12FA001-AC4F-418D-AE19-62706E023703}">
                      <ahyp:hlinkClr xmlns:ahyp="http://schemas.microsoft.com/office/drawing/2018/hyperlinkcolor" val="tx"/>
                    </a:ext>
                  </a:extLst>
                </a:hlinkClick>
              </a:rPr>
              <a:t>We have amplified part of our TAS2R38 DNA</a:t>
            </a:r>
            <a:endParaRPr>
              <a:solidFill>
                <a:schemeClr val="lt1"/>
              </a:solidFill>
            </a:endParaRPr>
          </a:p>
        </p:txBody>
      </p:sp>
      <p:pic>
        <p:nvPicPr>
          <p:cNvPr id="172" name="Google Shape;172;p32" descr="Feeding a baby"/>
          <p:cNvPicPr preferRelativeResize="0"/>
          <p:nvPr/>
        </p:nvPicPr>
        <p:blipFill rotWithShape="1">
          <a:blip r:embed="rId4">
            <a:alphaModFix/>
          </a:blip>
          <a:srcRect l="22251" r="22439"/>
          <a:stretch/>
        </p:blipFill>
        <p:spPr>
          <a:xfrm>
            <a:off x="6252115" y="1145587"/>
            <a:ext cx="2698598" cy="32527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title" idx="4294967295"/>
          </p:nvPr>
        </p:nvSpPr>
        <p:spPr>
          <a:xfrm>
            <a:off x="473075" y="409298"/>
            <a:ext cx="8670925" cy="492402"/>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dirty="0">
                <a:solidFill>
                  <a:schemeClr val="lt1"/>
                </a:solidFill>
                <a:uFill>
                  <a:noFill/>
                </a:uFill>
              </a:rPr>
              <a:t>Video: Restriction enzymes in DNA testing</a:t>
            </a:r>
            <a:endParaRPr dirty="0">
              <a:solidFill>
                <a:schemeClr val="lt1"/>
              </a:solidFill>
            </a:endParaRPr>
          </a:p>
        </p:txBody>
      </p:sp>
      <p:pic>
        <p:nvPicPr>
          <p:cNvPr id="179" name="Google Shape;179;p33" descr="This video explains how enzymes can be useful in DNA testing, and is connected to the ABE Exploring Precision Medicine curriculum.&#10;&#10;The Amgen Biotech Experience (ABE) is an innovative science education program that empowers teachers to bring biotechnology to their classrooms. ABE provides teacher professional development, curriculum materials, and research-grade equipment and supplies to secondary schools.&#10;&#10;Learn more at https://www.amgenbiotechexperience.com." title="EPM Benchling Tutorial">
            <a:hlinkClick r:id="rId3"/>
          </p:cNvPr>
          <p:cNvPicPr preferRelativeResize="0"/>
          <p:nvPr/>
        </p:nvPicPr>
        <p:blipFill>
          <a:blip r:embed="rId4">
            <a:alphaModFix/>
          </a:blip>
          <a:stretch>
            <a:fillRect/>
          </a:stretch>
        </p:blipFill>
        <p:spPr>
          <a:xfrm>
            <a:off x="1416913" y="1010275"/>
            <a:ext cx="6310175" cy="3549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txBox="1">
            <a:spLocks noGrp="1"/>
          </p:cNvSpPr>
          <p:nvPr>
            <p:ph type="title" idx="4294967295"/>
          </p:nvPr>
        </p:nvSpPr>
        <p:spPr>
          <a:xfrm>
            <a:off x="365760" y="374904"/>
            <a:ext cx="8416925" cy="493712"/>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a:solidFill>
                  <a:schemeClr val="lt1"/>
                </a:solidFill>
                <a:uFill>
                  <a:noFill/>
                </a:uFill>
                <a:hlinkClick r:id="rId3" action="ppaction://hlinksldjump">
                  <a:extLst>
                    <a:ext uri="{A12FA001-AC4F-418D-AE19-62706E023703}">
                      <ahyp:hlinkClr xmlns:ahyp="http://schemas.microsoft.com/office/drawing/2018/hyperlinkcolor" val="tx"/>
                    </a:ext>
                  </a:extLst>
                </a:hlinkClick>
              </a:rPr>
              <a:t>Discussion: genotyping sickle cell anemia</a:t>
            </a:r>
            <a:endParaRPr>
              <a:solidFill>
                <a:schemeClr val="lt1"/>
              </a:solidFill>
            </a:endParaRPr>
          </a:p>
        </p:txBody>
      </p:sp>
      <p:sp>
        <p:nvSpPr>
          <p:cNvPr id="186" name="Google Shape;186;p34"/>
          <p:cNvSpPr txBox="1">
            <a:spLocks noGrp="1"/>
          </p:cNvSpPr>
          <p:nvPr>
            <p:ph type="body" idx="4294967295"/>
          </p:nvPr>
        </p:nvSpPr>
        <p:spPr>
          <a:xfrm>
            <a:off x="422564" y="1078634"/>
            <a:ext cx="8416925" cy="3114675"/>
          </a:xfrm>
          <a:prstGeom prst="rect">
            <a:avLst/>
          </a:prstGeom>
        </p:spPr>
        <p:txBody>
          <a:bodyPr spcFirstLastPara="1" wrap="square" lIns="91425" tIns="45700" rIns="91425" bIns="45700" anchor="t" anchorCtr="0">
            <a:noAutofit/>
          </a:bodyPr>
          <a:lstStyle/>
          <a:p>
            <a:pPr marL="457200" lvl="0" indent="-328930" algn="l" rtl="0">
              <a:spcBef>
                <a:spcPts val="600"/>
              </a:spcBef>
              <a:spcAft>
                <a:spcPts val="0"/>
              </a:spcAft>
              <a:buClr>
                <a:schemeClr val="bg1"/>
              </a:buClr>
              <a:buSzPts val="158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How did scientists isolate the patient’s ꞵ-hemoglobin DNA?</a:t>
            </a:r>
            <a:endParaRPr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914400" lvl="1" indent="-342900" algn="l" rtl="0">
              <a:spcBef>
                <a:spcPts val="0"/>
              </a:spcBef>
              <a:spcAft>
                <a:spcPts val="0"/>
              </a:spcAft>
              <a:buClr>
                <a:schemeClr val="bg1"/>
              </a:buClr>
              <a:buSzPts val="1800"/>
              <a:buChar char="–"/>
            </a:pPr>
            <a:r>
              <a:rPr lang="en-US" b="0" dirty="0">
                <a:solidFill>
                  <a:schemeClr val="bg1"/>
                </a:solidFill>
                <a:latin typeface="Calibri" panose="020F0502020204030204" pitchFamily="34" charset="0"/>
                <a:ea typeface="Calibri" panose="020F0502020204030204" pitchFamily="34" charset="0"/>
                <a:cs typeface="Calibri" panose="020F0502020204030204" pitchFamily="34" charset="0"/>
              </a:rPr>
              <a:t>PCR of genomic DNA, with primers specific to the human hemoglobin ꞵ gene</a:t>
            </a:r>
            <a:endParaRPr b="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0"/>
              </a:spcBef>
              <a:spcAft>
                <a:spcPts val="0"/>
              </a:spcAft>
              <a:buClr>
                <a:schemeClr val="bg1"/>
              </a:buClr>
              <a:buSzPts val="198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Which restriction enzyme cuts normal ꞵ-globin DNA, but not the sickle cell allele?</a:t>
            </a:r>
            <a:endParaRPr b="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914400" lvl="1" indent="-342900" algn="l" rtl="0">
              <a:spcBef>
                <a:spcPts val="0"/>
              </a:spcBef>
              <a:spcAft>
                <a:spcPts val="0"/>
              </a:spcAft>
              <a:buClr>
                <a:schemeClr val="bg1"/>
              </a:buClr>
              <a:buSzPts val="1800"/>
              <a:buChar char="–"/>
            </a:pPr>
            <a:r>
              <a:rPr lang="en-US" b="0" i="1" dirty="0" err="1">
                <a:solidFill>
                  <a:schemeClr val="bg1"/>
                </a:solidFill>
                <a:latin typeface="Calibri" panose="020F0502020204030204" pitchFamily="34" charset="0"/>
                <a:ea typeface="Calibri" panose="020F0502020204030204" pitchFamily="34" charset="0"/>
                <a:cs typeface="Calibri" panose="020F0502020204030204" pitchFamily="34" charset="0"/>
              </a:rPr>
              <a:t>MstII</a:t>
            </a:r>
            <a:endParaRPr b="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354330" algn="l" rtl="0">
              <a:spcBef>
                <a:spcPts val="0"/>
              </a:spcBef>
              <a:spcAft>
                <a:spcPts val="0"/>
              </a:spcAft>
              <a:buClr>
                <a:schemeClr val="bg1"/>
              </a:buClr>
              <a:buSzPts val="198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What was the patient’s genotype, and how could you tell?</a:t>
            </a:r>
            <a:endParaRPr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914400" lvl="1" indent="-342900" algn="l" rtl="0">
              <a:spcBef>
                <a:spcPts val="0"/>
              </a:spcBef>
              <a:spcAft>
                <a:spcPts val="0"/>
              </a:spcAft>
              <a:buClr>
                <a:schemeClr val="bg1"/>
              </a:buClr>
              <a:buSzPts val="1800"/>
              <a:buChar char="–"/>
            </a:pPr>
            <a:r>
              <a:rPr lang="en-US" b="0" dirty="0">
                <a:solidFill>
                  <a:schemeClr val="bg1"/>
                </a:solidFill>
                <a:latin typeface="Calibri" panose="020F0502020204030204" pitchFamily="34" charset="0"/>
                <a:ea typeface="Calibri" panose="020F0502020204030204" pitchFamily="34" charset="0"/>
                <a:cs typeface="Calibri" panose="020F0502020204030204" pitchFamily="34" charset="0"/>
              </a:rPr>
              <a:t>They are a carrier (heterozygous) because their restriction digest produced 3 bands</a:t>
            </a:r>
            <a:endParaRPr b="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body" idx="4294967295"/>
          </p:nvPr>
        </p:nvSpPr>
        <p:spPr>
          <a:xfrm>
            <a:off x="6599238" y="359326"/>
            <a:ext cx="2544762" cy="3334236"/>
          </a:xfrm>
          <a:prstGeom prst="rect">
            <a:avLst/>
          </a:prstGeom>
        </p:spPr>
        <p:txBody>
          <a:bodyPr spcFirstLastPara="1" wrap="square" lIns="182875" tIns="182875" rIns="182875" bIns="182875" anchor="ctr" anchorCtr="0">
            <a:spAutoFit/>
          </a:bodyPr>
          <a:lstStyle/>
          <a:p>
            <a:pPr marL="142875" lvl="0" indent="-228600" algn="l" rtl="0">
              <a:spcBef>
                <a:spcPts val="545"/>
              </a:spcBef>
              <a:spcAft>
                <a:spcPts val="0"/>
              </a:spcAft>
              <a:buClr>
                <a:schemeClr val="bg1"/>
              </a:buClr>
              <a:buSzPts val="1800"/>
              <a:buChar char="●"/>
            </a:pPr>
            <a:endParaRPr lang="en-US" b="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42875" lvl="0" indent="-228600" algn="l" rtl="0">
              <a:spcBef>
                <a:spcPts val="545"/>
              </a:spcBef>
              <a:spcAft>
                <a:spcPts val="0"/>
              </a:spcAft>
              <a:buClr>
                <a:schemeClr val="bg1"/>
              </a:buClr>
              <a:buSzPts val="1800"/>
              <a:buChar char="●"/>
            </a:pPr>
            <a:r>
              <a:rPr lang="en-US" b="0">
                <a:solidFill>
                  <a:schemeClr val="bg1"/>
                </a:solidFill>
                <a:latin typeface="Calibri" panose="020F0502020204030204" pitchFamily="34" charset="0"/>
                <a:ea typeface="Calibri" panose="020F0502020204030204" pitchFamily="34" charset="0"/>
                <a:cs typeface="Calibri" panose="020F0502020204030204" pitchFamily="34" charset="0"/>
              </a:rPr>
              <a:t>Use Sequence Extractor to determine which restriction enzyme to use</a:t>
            </a:r>
            <a:endParaRPr b="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42875" lvl="0" indent="-228600" algn="l" rtl="0">
              <a:spcBef>
                <a:spcPts val="1000"/>
              </a:spcBef>
              <a:spcAft>
                <a:spcPts val="0"/>
              </a:spcAft>
              <a:buClr>
                <a:schemeClr val="bg1"/>
              </a:buClr>
              <a:buSzPts val="1800"/>
              <a:buChar char="●"/>
            </a:pPr>
            <a:r>
              <a:rPr lang="en-US" b="0">
                <a:solidFill>
                  <a:schemeClr val="bg1"/>
                </a:solidFill>
                <a:latin typeface="Calibri" panose="020F0502020204030204" pitchFamily="34" charset="0"/>
                <a:ea typeface="Calibri" panose="020F0502020204030204" pitchFamily="34" charset="0"/>
                <a:cs typeface="Calibri" panose="020F0502020204030204" pitchFamily="34" charset="0"/>
              </a:rPr>
              <a:t>Complete </a:t>
            </a:r>
            <a:r>
              <a:rPr lang="en-US">
                <a:solidFill>
                  <a:schemeClr val="bg1"/>
                </a:solidFill>
                <a:latin typeface="Calibri" panose="020F0502020204030204" pitchFamily="34" charset="0"/>
                <a:ea typeface="Calibri" panose="020F0502020204030204" pitchFamily="34" charset="0"/>
                <a:cs typeface="Calibri" panose="020F0502020204030204" pitchFamily="34" charset="0"/>
              </a:rPr>
              <a:t>RM 5.1</a:t>
            </a:r>
            <a:endParaRPr>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93" name="Google Shape;193;p35"/>
          <p:cNvSpPr txBox="1">
            <a:spLocks noGrp="1"/>
          </p:cNvSpPr>
          <p:nvPr>
            <p:ph type="title" idx="4294967295"/>
          </p:nvPr>
        </p:nvSpPr>
        <p:spPr>
          <a:xfrm>
            <a:off x="365760" y="374904"/>
            <a:ext cx="8416925" cy="493712"/>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a:solidFill>
                  <a:schemeClr val="lt1"/>
                </a:solidFill>
                <a:uFill>
                  <a:noFill/>
                </a:uFill>
                <a:hlinkClick r:id="rId3" action="ppaction://hlinksldjump">
                  <a:extLst>
                    <a:ext uri="{A12FA001-AC4F-418D-AE19-62706E023703}">
                      <ahyp:hlinkClr xmlns:ahyp="http://schemas.microsoft.com/office/drawing/2018/hyperlinkcolor" val="tx"/>
                    </a:ext>
                  </a:extLst>
                </a:hlinkClick>
              </a:rPr>
              <a:t>Activity: Which restriction enzyme should we use?</a:t>
            </a:r>
            <a:endParaRPr>
              <a:solidFill>
                <a:schemeClr val="lt1"/>
              </a:solidFill>
            </a:endParaRPr>
          </a:p>
        </p:txBody>
      </p:sp>
      <p:pic>
        <p:nvPicPr>
          <p:cNvPr id="195" name="Google Shape;195;p35"/>
          <p:cNvPicPr preferRelativeResize="0"/>
          <p:nvPr/>
        </p:nvPicPr>
        <p:blipFill>
          <a:blip r:embed="rId4">
            <a:alphaModFix/>
          </a:blip>
          <a:stretch>
            <a:fillRect/>
          </a:stretch>
        </p:blipFill>
        <p:spPr>
          <a:xfrm>
            <a:off x="806820" y="1058299"/>
            <a:ext cx="3336226" cy="3145699"/>
          </a:xfrm>
          <a:prstGeom prst="rect">
            <a:avLst/>
          </a:prstGeom>
          <a:noFill/>
          <a:ln>
            <a:noFill/>
          </a:ln>
        </p:spPr>
      </p:pic>
      <p:pic>
        <p:nvPicPr>
          <p:cNvPr id="196" name="Google Shape;196;p35" title="Screenshot 2025-05-02 at 4.39.18 PM.png"/>
          <p:cNvPicPr preferRelativeResize="0"/>
          <p:nvPr/>
        </p:nvPicPr>
        <p:blipFill>
          <a:blip r:embed="rId5">
            <a:alphaModFix/>
          </a:blip>
          <a:stretch>
            <a:fillRect/>
          </a:stretch>
        </p:blipFill>
        <p:spPr>
          <a:xfrm rot="299999">
            <a:off x="5944479" y="959275"/>
            <a:ext cx="2730781" cy="3529585"/>
          </a:xfrm>
          <a:prstGeom prst="rect">
            <a:avLst/>
          </a:prstGeom>
          <a:noFill/>
          <a:ln w="9525" cap="flat" cmpd="sng">
            <a:solidFill>
              <a:schemeClr val="dk2"/>
            </a:solidFill>
            <a:prstDash val="solid"/>
            <a:round/>
            <a:headEnd type="none" w="sm" len="sm"/>
            <a:tailEnd type="none" w="sm" len="sm"/>
          </a:ln>
        </p:spPr>
      </p:pic>
      <p:pic>
        <p:nvPicPr>
          <p:cNvPr id="197" name="Google Shape;197;p35" title="Screenshot 2025-05-02 at 4.38.38 PM.png"/>
          <p:cNvPicPr preferRelativeResize="0"/>
          <p:nvPr/>
        </p:nvPicPr>
        <p:blipFill>
          <a:blip r:embed="rId6">
            <a:alphaModFix/>
          </a:blip>
          <a:stretch>
            <a:fillRect/>
          </a:stretch>
        </p:blipFill>
        <p:spPr>
          <a:xfrm>
            <a:off x="5359056" y="1005850"/>
            <a:ext cx="2730783" cy="352958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6"/>
          <p:cNvSpPr txBox="1">
            <a:spLocks noGrp="1"/>
          </p:cNvSpPr>
          <p:nvPr>
            <p:ph type="title" idx="4294967295"/>
          </p:nvPr>
        </p:nvSpPr>
        <p:spPr>
          <a:xfrm>
            <a:off x="365760" y="374904"/>
            <a:ext cx="8416925" cy="492125"/>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a:solidFill>
                  <a:schemeClr val="lt1"/>
                </a:solidFill>
                <a:uFill>
                  <a:noFill/>
                </a:uFill>
                <a:hlinkClick r:id="rId3" action="ppaction://hlinksldjump">
                  <a:extLst>
                    <a:ext uri="{A12FA001-AC4F-418D-AE19-62706E023703}">
                      <ahyp:hlinkClr xmlns:ahyp="http://schemas.microsoft.com/office/drawing/2018/hyperlinkcolor" val="tx"/>
                    </a:ext>
                  </a:extLst>
                </a:hlinkClick>
              </a:rPr>
              <a:t>Discuss: RM 5.1</a:t>
            </a:r>
            <a:endParaRPr>
              <a:solidFill>
                <a:schemeClr val="lt1"/>
              </a:solidFill>
            </a:endParaRPr>
          </a:p>
        </p:txBody>
      </p:sp>
      <p:pic>
        <p:nvPicPr>
          <p:cNvPr id="204" name="Google Shape;204;p36"/>
          <p:cNvPicPr preferRelativeResize="0"/>
          <p:nvPr/>
        </p:nvPicPr>
        <p:blipFill rotWithShape="1">
          <a:blip r:embed="rId4">
            <a:alphaModFix/>
          </a:blip>
          <a:srcRect l="1127"/>
          <a:stretch/>
        </p:blipFill>
        <p:spPr>
          <a:xfrm>
            <a:off x="4116711" y="0"/>
            <a:ext cx="3792323" cy="4573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body" idx="4294967295"/>
          </p:nvPr>
        </p:nvSpPr>
        <p:spPr>
          <a:xfrm>
            <a:off x="365760" y="1080653"/>
            <a:ext cx="8416925" cy="493776"/>
          </a:xfrm>
          <a:prstGeom prst="rect">
            <a:avLst/>
          </a:prstGeom>
        </p:spPr>
        <p:txBody>
          <a:bodyPr spcFirstLastPara="1" wrap="square" lIns="91425" tIns="45700" rIns="91425" bIns="45700" anchor="t" anchorCtr="0">
            <a:noAutofit/>
          </a:bodyPr>
          <a:lstStyle/>
          <a:p>
            <a:pPr marL="457200" lvl="0" indent="-368300" algn="l" rtl="0">
              <a:spcBef>
                <a:spcPts val="600"/>
              </a:spcBef>
              <a:spcAft>
                <a:spcPts val="0"/>
              </a:spcAft>
              <a:buClr>
                <a:schemeClr val="bg1"/>
              </a:buClr>
              <a:buSzPts val="2200"/>
              <a:buChar char="•"/>
            </a:pPr>
            <a:r>
              <a:rPr lang="en-US">
                <a:solidFill>
                  <a:schemeClr val="bg1"/>
                </a:solidFill>
                <a:latin typeface="Calibri" panose="020F0502020204030204" pitchFamily="34" charset="0"/>
                <a:ea typeface="Calibri" panose="020F0502020204030204" pitchFamily="34" charset="0"/>
                <a:cs typeface="Calibri" panose="020F0502020204030204" pitchFamily="34" charset="0"/>
              </a:rPr>
              <a:t>How long is the fragment you amplified?</a:t>
            </a:r>
            <a:endParaRPr>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600"/>
              </a:spcBef>
              <a:spcAft>
                <a:spcPts val="0"/>
              </a:spcAft>
              <a:buClr>
                <a:schemeClr val="bg1"/>
              </a:buClr>
              <a:buNone/>
            </a:pPr>
            <a:endParaRPr>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60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p:txBody>
      </p:sp>
      <p:sp>
        <p:nvSpPr>
          <p:cNvPr id="211" name="Google Shape;211;p37"/>
          <p:cNvSpPr txBox="1">
            <a:spLocks noGrp="1"/>
          </p:cNvSpPr>
          <p:nvPr>
            <p:ph type="title" idx="4294967295"/>
          </p:nvPr>
        </p:nvSpPr>
        <p:spPr>
          <a:xfrm>
            <a:off x="365760" y="374904"/>
            <a:ext cx="8416925" cy="493776"/>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a:solidFill>
                  <a:schemeClr val="lt1"/>
                </a:solidFill>
                <a:uFill>
                  <a:noFill/>
                </a:uFill>
                <a:hlinkClick r:id="rId3" action="ppaction://hlinksldjump">
                  <a:extLst>
                    <a:ext uri="{A12FA001-AC4F-418D-AE19-62706E023703}">
                      <ahyp:hlinkClr xmlns:ahyp="http://schemas.microsoft.com/office/drawing/2018/hyperlinkcolor" val="tx"/>
                    </a:ext>
                  </a:extLst>
                </a:hlinkClick>
              </a:rPr>
              <a:t>Discuss: RM 5.1</a:t>
            </a:r>
            <a:r>
              <a:rPr lang="en-US">
                <a:solidFill>
                  <a:schemeClr val="lt1"/>
                </a:solidFill>
              </a:rPr>
              <a:t> (continued)</a:t>
            </a:r>
            <a:endParaRPr>
              <a:solidFill>
                <a:schemeClr val="lt1"/>
              </a:solidFill>
            </a:endParaRPr>
          </a:p>
        </p:txBody>
      </p:sp>
      <p:sp>
        <p:nvSpPr>
          <p:cNvPr id="212" name="Google Shape;212;p37"/>
          <p:cNvSpPr txBox="1"/>
          <p:nvPr/>
        </p:nvSpPr>
        <p:spPr>
          <a:xfrm>
            <a:off x="854275" y="1489275"/>
            <a:ext cx="5551800" cy="44355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bg1"/>
                </a:solidFill>
                <a:latin typeface="Calibri" panose="020F0502020204030204" pitchFamily="34" charset="0"/>
                <a:ea typeface="Calibri" panose="020F0502020204030204" pitchFamily="34" charset="0"/>
                <a:cs typeface="Calibri" panose="020F0502020204030204" pitchFamily="34" charset="0"/>
              </a:rPr>
              <a:t>240 bp</a:t>
            </a:r>
            <a:endParaRPr sz="20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20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20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20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lang="en-US" sz="20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20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2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212;p37">
            <a:extLst>
              <a:ext uri="{FF2B5EF4-FFF2-40B4-BE49-F238E27FC236}">
                <a16:creationId xmlns:a16="http://schemas.microsoft.com/office/drawing/2014/main" id="{D331DDA6-4E59-E882-E486-7DEC13876002}"/>
              </a:ext>
            </a:extLst>
          </p:cNvPr>
          <p:cNvSpPr txBox="1"/>
          <p:nvPr/>
        </p:nvSpPr>
        <p:spPr>
          <a:xfrm>
            <a:off x="854275" y="2714196"/>
            <a:ext cx="5551800" cy="4869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bg1"/>
                </a:solidFill>
                <a:latin typeface="Calibri" panose="020F0502020204030204" pitchFamily="34" charset="0"/>
                <a:ea typeface="Calibri" panose="020F0502020204030204" pitchFamily="34" charset="0"/>
                <a:cs typeface="Calibri" panose="020F0502020204030204" pitchFamily="34" charset="0"/>
              </a:rPr>
              <a:t>The SNP at position 145</a:t>
            </a:r>
            <a:endParaRPr sz="20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20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2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Google Shape;212;p37">
            <a:extLst>
              <a:ext uri="{FF2B5EF4-FFF2-40B4-BE49-F238E27FC236}">
                <a16:creationId xmlns:a16="http://schemas.microsoft.com/office/drawing/2014/main" id="{6FDB5A79-AB61-F7AA-F105-04F3A6EC9E78}"/>
              </a:ext>
            </a:extLst>
          </p:cNvPr>
          <p:cNvSpPr txBox="1"/>
          <p:nvPr/>
        </p:nvSpPr>
        <p:spPr>
          <a:xfrm>
            <a:off x="892603" y="3538934"/>
            <a:ext cx="5551800" cy="44355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i="1" err="1">
                <a:solidFill>
                  <a:schemeClr val="bg1"/>
                </a:solidFill>
                <a:latin typeface="Calibri" panose="020F0502020204030204" pitchFamily="34" charset="0"/>
                <a:ea typeface="Calibri" panose="020F0502020204030204" pitchFamily="34" charset="0"/>
                <a:cs typeface="Calibri" panose="020F0502020204030204" pitchFamily="34" charset="0"/>
              </a:rPr>
              <a:t>HaeIII</a:t>
            </a:r>
            <a:endParaRPr sz="2000" i="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oogle Shape;210;p37">
            <a:extLst>
              <a:ext uri="{FF2B5EF4-FFF2-40B4-BE49-F238E27FC236}">
                <a16:creationId xmlns:a16="http://schemas.microsoft.com/office/drawing/2014/main" id="{7CAF9534-F211-56F4-17C7-BE24008F9C8B}"/>
              </a:ext>
            </a:extLst>
          </p:cNvPr>
          <p:cNvSpPr txBox="1">
            <a:spLocks/>
          </p:cNvSpPr>
          <p:nvPr/>
        </p:nvSpPr>
        <p:spPr>
          <a:xfrm>
            <a:off x="363537" y="1869952"/>
            <a:ext cx="8416925" cy="93945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pPr indent="-368300">
              <a:buClr>
                <a:schemeClr val="bg1"/>
              </a:buClr>
              <a:buSzPts val="2200"/>
            </a:pPr>
            <a:r>
              <a:rPr lang="en-US">
                <a:solidFill>
                  <a:schemeClr val="bg1"/>
                </a:solidFill>
                <a:latin typeface="Calibri" panose="020F0502020204030204" pitchFamily="34" charset="0"/>
                <a:ea typeface="Calibri" panose="020F0502020204030204" pitchFamily="34" charset="0"/>
                <a:cs typeface="Calibri" panose="020F0502020204030204" pitchFamily="34" charset="0"/>
              </a:rPr>
              <a:t>At what position should you cut to differentiate between tasters and nontasters?</a:t>
            </a:r>
          </a:p>
          <a:p>
            <a:pPr marL="0" indent="0">
              <a:buClr>
                <a:schemeClr val="bg1"/>
              </a:buClr>
              <a:buFont typeface="Arial"/>
              <a:buNone/>
            </a:pPr>
            <a:endParaRPr lang="en-US">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a:buNone/>
            </a:pP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210;p37">
            <a:extLst>
              <a:ext uri="{FF2B5EF4-FFF2-40B4-BE49-F238E27FC236}">
                <a16:creationId xmlns:a16="http://schemas.microsoft.com/office/drawing/2014/main" id="{648214F1-5375-0152-06D9-4332A29859B5}"/>
              </a:ext>
            </a:extLst>
          </p:cNvPr>
          <p:cNvSpPr txBox="1">
            <a:spLocks/>
          </p:cNvSpPr>
          <p:nvPr/>
        </p:nvSpPr>
        <p:spPr>
          <a:xfrm>
            <a:off x="363537" y="2714197"/>
            <a:ext cx="8416925" cy="9817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4330" algn="l" rtl="0">
              <a:lnSpc>
                <a:spcPct val="100000"/>
              </a:lnSpc>
              <a:spcBef>
                <a:spcPts val="600"/>
              </a:spcBef>
              <a:spcAft>
                <a:spcPts val="0"/>
              </a:spcAft>
              <a:buClr>
                <a:schemeClr val="accent1"/>
              </a:buClr>
              <a:buSzPts val="1980"/>
              <a:buFont typeface="Arial"/>
              <a:buChar char="•"/>
              <a:defRPr sz="2200" b="1"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accent1"/>
              </a:buClr>
              <a:buSzPts val="1800"/>
              <a:buFont typeface="Arial"/>
              <a:buChar char="–"/>
              <a:defRPr sz="2000" b="1" i="0" u="none" strike="noStrike" cap="none">
                <a:solidFill>
                  <a:schemeClr val="dk1"/>
                </a:solidFill>
                <a:latin typeface="Arial"/>
                <a:ea typeface="Arial"/>
                <a:cs typeface="Arial"/>
                <a:sym typeface="Arial"/>
              </a:defRPr>
            </a:lvl2pPr>
            <a:lvl3pPr marL="1371600" marR="0" lvl="2" indent="-331469" algn="l" rtl="0">
              <a:lnSpc>
                <a:spcPct val="100000"/>
              </a:lnSpc>
              <a:spcBef>
                <a:spcPts val="400"/>
              </a:spcBef>
              <a:spcAft>
                <a:spcPts val="0"/>
              </a:spcAft>
              <a:buClr>
                <a:schemeClr val="accent1"/>
              </a:buClr>
              <a:buSzPts val="1620"/>
              <a:buFont typeface="Arial"/>
              <a:buChar char="•"/>
              <a:defRPr sz="1800" b="1" i="0" u="none" strike="noStrike" cap="none">
                <a:solidFill>
                  <a:schemeClr val="dk1"/>
                </a:solidFill>
                <a:latin typeface="Arial"/>
                <a:ea typeface="Arial"/>
                <a:cs typeface="Arial"/>
                <a:sym typeface="Arial"/>
              </a:defRPr>
            </a:lvl3pPr>
            <a:lvl4pPr marL="1828800" marR="0" lvl="3" indent="-320039" algn="l" rtl="0">
              <a:lnSpc>
                <a:spcPct val="100000"/>
              </a:lnSpc>
              <a:spcBef>
                <a:spcPts val="300"/>
              </a:spcBef>
              <a:spcAft>
                <a:spcPts val="0"/>
              </a:spcAft>
              <a:buClr>
                <a:schemeClr val="accent1"/>
              </a:buClr>
              <a:buSzPts val="1440"/>
              <a:buFont typeface="Arial"/>
              <a:buChar char="–"/>
              <a:defRPr sz="1600" b="1" i="0" u="none" strike="noStrike" cap="none">
                <a:solidFill>
                  <a:schemeClr val="dk1"/>
                </a:solidFill>
                <a:latin typeface="Arial"/>
                <a:ea typeface="Arial"/>
                <a:cs typeface="Arial"/>
                <a:sym typeface="Arial"/>
              </a:defRPr>
            </a:lvl4pPr>
            <a:lvl5pPr marL="2286000" marR="0" lvl="4" indent="-308610" algn="l" rtl="0">
              <a:lnSpc>
                <a:spcPct val="100000"/>
              </a:lnSpc>
              <a:spcBef>
                <a:spcPts val="300"/>
              </a:spcBef>
              <a:spcAft>
                <a:spcPts val="0"/>
              </a:spcAft>
              <a:buClr>
                <a:schemeClr val="accent1"/>
              </a:buClr>
              <a:buSzPts val="1260"/>
              <a:buFont typeface="Arial"/>
              <a:buChar char="•"/>
              <a:defRPr sz="1400" b="1" i="0" u="none" strike="noStrike" cap="none">
                <a:solidFill>
                  <a:schemeClr val="dk1"/>
                </a:solidFill>
                <a:latin typeface="Arial"/>
                <a:ea typeface="Arial"/>
                <a:cs typeface="Arial"/>
                <a:sym typeface="Arial"/>
              </a:defRPr>
            </a:lvl5pPr>
            <a:lvl6pPr marL="2743200" marR="0" lvl="5" indent="-228600" algn="l" rtl="0">
              <a:lnSpc>
                <a:spcPct val="90000"/>
              </a:lnSpc>
              <a:spcBef>
                <a:spcPts val="156"/>
              </a:spcBef>
              <a:spcAft>
                <a:spcPts val="0"/>
              </a:spcAft>
              <a:buClr>
                <a:schemeClr val="dk1"/>
              </a:buClr>
              <a:buSzPts val="563"/>
              <a:buFont typeface="Arial"/>
              <a:buNone/>
              <a:defRPr sz="563" b="0" i="0" u="none" strike="noStrike" cap="none">
                <a:solidFill>
                  <a:schemeClr val="dk1"/>
                </a:solidFill>
                <a:latin typeface="Arial"/>
                <a:ea typeface="Arial"/>
                <a:cs typeface="Arial"/>
                <a:sym typeface="Arial"/>
              </a:defRPr>
            </a:lvl6pPr>
            <a:lvl7pPr marL="3200400" marR="0" lvl="6"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7pPr>
            <a:lvl8pPr marL="3657600" marR="0" lvl="7"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8pPr>
            <a:lvl9pPr marL="4114800" marR="0" lvl="8" indent="-264350" algn="l" rtl="0">
              <a:lnSpc>
                <a:spcPct val="90000"/>
              </a:lnSpc>
              <a:spcBef>
                <a:spcPts val="156"/>
              </a:spcBef>
              <a:spcAft>
                <a:spcPts val="0"/>
              </a:spcAft>
              <a:buClr>
                <a:schemeClr val="dk1"/>
              </a:buClr>
              <a:buSzPts val="563"/>
              <a:buFont typeface="Arial"/>
              <a:buChar char="•"/>
              <a:defRPr sz="563" b="0" i="0" u="none" strike="noStrike" cap="none">
                <a:solidFill>
                  <a:schemeClr val="dk1"/>
                </a:solidFill>
                <a:latin typeface="Arial"/>
                <a:ea typeface="Arial"/>
                <a:cs typeface="Arial"/>
                <a:sym typeface="Arial"/>
              </a:defRPr>
            </a:lvl9pPr>
          </a:lstStyle>
          <a:p>
            <a:pPr marL="0" indent="0">
              <a:buClr>
                <a:schemeClr val="bg1"/>
              </a:buClr>
              <a:buFont typeface="Arial"/>
              <a:buNone/>
            </a:pPr>
            <a:endParaRPr lang="en-US">
              <a:solidFill>
                <a:schemeClr val="bg1"/>
              </a:solidFill>
              <a:latin typeface="Calibri" panose="020F0502020204030204" pitchFamily="34" charset="0"/>
              <a:ea typeface="Calibri" panose="020F0502020204030204" pitchFamily="34" charset="0"/>
              <a:cs typeface="Calibri" panose="020F0502020204030204" pitchFamily="34" charset="0"/>
            </a:endParaRPr>
          </a:p>
          <a:p>
            <a:pPr indent="-368300">
              <a:buClr>
                <a:schemeClr val="bg1"/>
              </a:buClr>
              <a:buSzPts val="2200"/>
            </a:pPr>
            <a:r>
              <a:rPr lang="en-US">
                <a:solidFill>
                  <a:schemeClr val="bg1"/>
                </a:solidFill>
                <a:latin typeface="Calibri" panose="020F0502020204030204" pitchFamily="34" charset="0"/>
                <a:ea typeface="Calibri" panose="020F0502020204030204" pitchFamily="34" charset="0"/>
                <a:cs typeface="Calibri" panose="020F0502020204030204" pitchFamily="34" charset="0"/>
              </a:rPr>
              <a:t>Which restriction enzyme did you choose to do the job?</a:t>
            </a:r>
          </a:p>
          <a:p>
            <a:pPr marL="0" indent="0">
              <a:buClr>
                <a:schemeClr val="bg1"/>
              </a:buClr>
              <a:buFont typeface="Arial"/>
              <a:buNone/>
            </a:pPr>
            <a:endParaRPr lang="en-US">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a:buNone/>
            </a:pPr>
            <a:endParaRPr lang="en-US">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EPM Slides Chapter 5">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ed9c2b0-f032-4cf7-8ad6-b5e443140024" xsi:nil="true"/>
    <lcf76f155ced4ddcb4097134ff3c332f xmlns="e28b37be-6bd4-41ab-88b2-44887d1c153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D9A98C316BD2498498D70D188F5DD2" ma:contentTypeVersion="18" ma:contentTypeDescription="Create a new document." ma:contentTypeScope="" ma:versionID="d4b08ca38235e09a489492934be36cf7">
  <xsd:schema xmlns:xsd="http://www.w3.org/2001/XMLSchema" xmlns:xs="http://www.w3.org/2001/XMLSchema" xmlns:p="http://schemas.microsoft.com/office/2006/metadata/properties" xmlns:ns2="e28b37be-6bd4-41ab-88b2-44887d1c1537" xmlns:ns3="5ed9c2b0-f032-4cf7-8ad6-b5e443140024" targetNamespace="http://schemas.microsoft.com/office/2006/metadata/properties" ma:root="true" ma:fieldsID="c2d71cde6cfb074f02a2d00fd2880815" ns2:_="" ns3:_="">
    <xsd:import namespace="e28b37be-6bd4-41ab-88b2-44887d1c1537"/>
    <xsd:import namespace="5ed9c2b0-f032-4cf7-8ad6-b5e4431400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b37be-6bd4-41ab-88b2-44887d1c1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1469612-62a0-4c26-bdab-2d2e22556af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d9c2b0-f032-4cf7-8ad6-b5e44314002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ec884ff-1e60-4549-b758-53b43ef169d7}" ma:internalName="TaxCatchAll" ma:showField="CatchAllData" ma:web="5ed9c2b0-f032-4cf7-8ad6-b5e4431400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AD06F7-25EB-4B21-90EF-1BCC2B4B2C3D}">
  <ds:schemaRefs>
    <ds:schemaRef ds:uri="http://schemas.microsoft.com/office/2006/documentManagement/types"/>
    <ds:schemaRef ds:uri="5ed9c2b0-f032-4cf7-8ad6-b5e443140024"/>
    <ds:schemaRef ds:uri="http://www.w3.org/XML/1998/namespace"/>
    <ds:schemaRef ds:uri="e28b37be-6bd4-41ab-88b2-44887d1c1537"/>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D35D53F-F3E0-4E8A-9874-BCCBA62CCAE4}">
  <ds:schemaRefs>
    <ds:schemaRef ds:uri="http://schemas.microsoft.com/sharepoint/v3/contenttype/forms"/>
  </ds:schemaRefs>
</ds:datastoreItem>
</file>

<file path=customXml/itemProps3.xml><?xml version="1.0" encoding="utf-8"?>
<ds:datastoreItem xmlns:ds="http://schemas.openxmlformats.org/officeDocument/2006/customXml" ds:itemID="{8CE4222D-D660-4AA5-A73B-F9A5B159F751}">
  <ds:schemaRefs>
    <ds:schemaRef ds:uri="5ed9c2b0-f032-4cf7-8ad6-b5e443140024"/>
    <ds:schemaRef ds:uri="e28b37be-6bd4-41ab-88b2-44887d1c15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810</Words>
  <Application>Microsoft Office PowerPoint</Application>
  <PresentationFormat>On-screen Show (16:9)</PresentationFormat>
  <Paragraphs>210</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Trebuchet MS</vt:lpstr>
      <vt:lpstr>Times New Roman</vt:lpstr>
      <vt:lpstr>Calibri</vt:lpstr>
      <vt:lpstr>Arial</vt:lpstr>
      <vt:lpstr>Inter</vt:lpstr>
      <vt:lpstr>EPM Slides Chapter 5</vt:lpstr>
      <vt:lpstr>PowerPoint Presentation</vt:lpstr>
      <vt:lpstr>Chapter 5: Restriction enzyme digestion of TAS2R38  PCR products</vt:lpstr>
      <vt:lpstr>PowerPoint Presentation</vt:lpstr>
      <vt:lpstr>We have amplified part of our TAS2R38 DNA</vt:lpstr>
      <vt:lpstr>Video: Restriction enzymes in DNA testing</vt:lpstr>
      <vt:lpstr>Discussion: genotyping sickle cell anemia</vt:lpstr>
      <vt:lpstr>Activity: Which restriction enzyme should we use?</vt:lpstr>
      <vt:lpstr>Discuss: RM 5.1</vt:lpstr>
      <vt:lpstr>Discuss: RM 5.1 (continued)</vt:lpstr>
      <vt:lpstr>Discuss: RM 5.1 (continued)</vt:lpstr>
      <vt:lpstr>Discuss: RM 5.1 (continued)</vt:lpstr>
      <vt:lpstr>Predict the outcomes </vt:lpstr>
      <vt:lpstr>Why would a heterozygous “weak” taster have 3 bands on a gel?</vt:lpstr>
      <vt:lpstr>How is our analysis of TAS2R38 similar to the ꞵ globin example?</vt:lpstr>
      <vt:lpstr>Read the lab intro “Restriction Digest and Gel Electrophoresis of TAS2R38”</vt:lpstr>
      <vt:lpstr>Set up your restriction digest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Ouellet, Kerry</cp:lastModifiedBy>
  <cp:revision>1</cp:revision>
  <dcterms:modified xsi:type="dcterms:W3CDTF">2025-12-12T21:02:50Z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0x010100E5D9A98C316BD2498498D70D188F5DD2</vt:lpwstr>
  </property>
  <property fmtid="{D5CDD505-2E9C-101B-9397-08002B2CF9AE}" pid="3" name="MediaServiceImageTags">
    <vt:lpwstr/>
  </property>
</Properties>
</file>