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4"/>
    <p:sldMasterId id="2147483705" r:id="rId5"/>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2192000" cy="6858000"/>
  <p:notesSz cx="6858000" cy="9144000"/>
  <p:embeddedFontLst>
    <p:embeddedFont>
      <p:font typeface="Inter"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041121-D938-BADE-A9A5-ECA8A0C5128E}" name="Boghossian, Libby" initials="BL" userId="S::lboghossian@edc.org::5b492e6c-22ca-41c4-941c-d70be2eb51a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usan Glueck" initials="" lastIdx="2" clrIdx="0"/>
  <p:cmAuthor id="1" name="Macheca, Erica" initials="ME" lastIdx="3" clrIdx="1">
    <p:extLst>
      <p:ext uri="{19B8F6BF-5375-455C-9EA6-DF929625EA0E}">
        <p15:presenceInfo xmlns:p15="http://schemas.microsoft.com/office/powerpoint/2012/main" userId="S::emacheca@edc.org::7d24e2fa-b732-4abd-b1c1-a71b7b8b0cfd" providerId="AD"/>
      </p:ext>
    </p:extLst>
  </p:cmAuthor>
  <p:cmAuthor id="2" name="Ouellet, Kerry" initials="KO" lastIdx="5" clrIdx="2">
    <p:extLst>
      <p:ext uri="{19B8F6BF-5375-455C-9EA6-DF929625EA0E}">
        <p15:presenceInfo xmlns:p15="http://schemas.microsoft.com/office/powerpoint/2012/main" userId="S::KOuellet@edc.org::61b752f6-cfd1-4050-8147-176eb19a70c4" providerId="AD"/>
      </p:ext>
    </p:extLst>
  </p:cmAuthor>
  <p:cmAuthor id="3" name="Bhatta, Pradipti" initials="PB" lastIdx="1" clrIdx="3">
    <p:extLst>
      <p:ext uri="{19B8F6BF-5375-455C-9EA6-DF929625EA0E}">
        <p15:presenceInfo xmlns:p15="http://schemas.microsoft.com/office/powerpoint/2012/main" userId="S::PBhatta@edc.org::3eb5dc90-2c0e-4998-bc30-537239c02f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CCD44B-7D31-4463-895C-B0C85A8414ED}" v="4" dt="2025-12-12T19:08:04.415"/>
    <p1510:client id="{30B202DA-F453-44DC-AFA1-519691B1293F}" v="16" dt="2025-12-12T00:45:15.676"/>
    <p1510:client id="{96A225AD-F4B4-9626-B376-A3E00C054C50}" v="1" dt="2025-12-12T16:35:48.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93" autoAdjust="0"/>
    <p:restoredTop sz="95400" autoAdjust="0"/>
  </p:normalViewPr>
  <p:slideViewPr>
    <p:cSldViewPr snapToGrid="0">
      <p:cViewPr varScale="1">
        <p:scale>
          <a:sx n="83" d="100"/>
          <a:sy n="83" d="100"/>
        </p:scale>
        <p:origin x="9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ghossian, Libby" userId="S::lboghossian@edc.org::5b492e6c-22ca-41c4-941c-d70be2eb51a4" providerId="AD" clId="Web-{FB5746DB-1C45-9216-E407-99AB9EF1E6C6}"/>
    <pc:docChg chg="mod modSld">
      <pc:chgData name="Boghossian, Libby" userId="S::lboghossian@edc.org::5b492e6c-22ca-41c4-941c-d70be2eb51a4" providerId="AD" clId="Web-{FB5746DB-1C45-9216-E407-99AB9EF1E6C6}" dt="2025-12-02T19:56:05.999" v="27"/>
      <pc:docMkLst>
        <pc:docMk/>
      </pc:docMkLst>
      <pc:sldChg chg="addSp delSp modSp">
        <pc:chgData name="Boghossian, Libby" userId="S::lboghossian@edc.org::5b492e6c-22ca-41c4-941c-d70be2eb51a4" providerId="AD" clId="Web-{FB5746DB-1C45-9216-E407-99AB9EF1E6C6}" dt="2025-12-02T19:55:58.749" v="26" actId="1076"/>
        <pc:sldMkLst>
          <pc:docMk/>
          <pc:sldMk cId="0" sldId="260"/>
        </pc:sldMkLst>
        <pc:picChg chg="add mod">
          <ac:chgData name="Boghossian, Libby" userId="S::lboghossian@edc.org::5b492e6c-22ca-41c4-941c-d70be2eb51a4" providerId="AD" clId="Web-{FB5746DB-1C45-9216-E407-99AB9EF1E6C6}" dt="2025-12-02T19:54:14.468" v="7" actId="1076"/>
          <ac:picMkLst>
            <pc:docMk/>
            <pc:sldMk cId="0" sldId="260"/>
            <ac:picMk id="2" creationId="{B20E1F42-1AB8-9102-2CD8-9148234BB03A}"/>
          </ac:picMkLst>
        </pc:picChg>
        <pc:picChg chg="add mod">
          <ac:chgData name="Boghossian, Libby" userId="S::lboghossian@edc.org::5b492e6c-22ca-41c4-941c-d70be2eb51a4" providerId="AD" clId="Web-{FB5746DB-1C45-9216-E407-99AB9EF1E6C6}" dt="2025-12-02T19:55:58.749" v="26" actId="1076"/>
          <ac:picMkLst>
            <pc:docMk/>
            <pc:sldMk cId="0" sldId="260"/>
            <ac:picMk id="3" creationId="{B5CDF98B-8D4D-7379-E4B3-F11B734FE232}"/>
          </ac:picMkLst>
        </pc:picChg>
        <pc:picChg chg="add mod">
          <ac:chgData name="Boghossian, Libby" userId="S::lboghossian@edc.org::5b492e6c-22ca-41c4-941c-d70be2eb51a4" providerId="AD" clId="Web-{FB5746DB-1C45-9216-E407-99AB9EF1E6C6}" dt="2025-12-02T19:55:50.702" v="24" actId="1076"/>
          <ac:picMkLst>
            <pc:docMk/>
            <pc:sldMk cId="0" sldId="260"/>
            <ac:picMk id="4" creationId="{BB4EF1F8-2B18-2FA2-E66E-BFD2E0140FCE}"/>
          </ac:picMkLst>
        </pc:picChg>
      </pc:sldChg>
    </pc:docChg>
  </pc:docChgLst>
  <pc:docChgLst>
    <pc:chgData name="Ouellet, Kerry" userId="61b752f6-cfd1-4050-8147-176eb19a70c4" providerId="ADAL" clId="{F15225B6-516F-4970-8D4E-73653AD41915}"/>
    <pc:docChg chg="custSel modSld">
      <pc:chgData name="Ouellet, Kerry" userId="61b752f6-cfd1-4050-8147-176eb19a70c4" providerId="ADAL" clId="{F15225B6-516F-4970-8D4E-73653AD41915}" dt="2025-12-12T19:09:58.176" v="251" actId="6549"/>
      <pc:docMkLst>
        <pc:docMk/>
      </pc:docMkLst>
      <pc:sldChg chg="modSp mod modCm">
        <pc:chgData name="Ouellet, Kerry" userId="61b752f6-cfd1-4050-8147-176eb19a70c4" providerId="ADAL" clId="{F15225B6-516F-4970-8D4E-73653AD41915}" dt="2025-12-09T21:21:48.066" v="165"/>
        <pc:sldMkLst>
          <pc:docMk/>
          <pc:sldMk cId="0" sldId="256"/>
        </pc:sldMkLst>
        <pc:spChg chg="mod">
          <ac:chgData name="Ouellet, Kerry" userId="61b752f6-cfd1-4050-8147-176eb19a70c4" providerId="ADAL" clId="{F15225B6-516F-4970-8D4E-73653AD41915}" dt="2025-12-09T20:35:57.592" v="149" actId="403"/>
          <ac:spMkLst>
            <pc:docMk/>
            <pc:sldMk cId="0" sldId="256"/>
            <ac:spMk id="293" creationId="{00000000-0000-0000-0000-000000000000}"/>
          </ac:spMkLst>
        </pc:spChg>
      </pc:sldChg>
      <pc:sldChg chg="modSp mod">
        <pc:chgData name="Ouellet, Kerry" userId="61b752f6-cfd1-4050-8147-176eb19a70c4" providerId="ADAL" clId="{F15225B6-516F-4970-8D4E-73653AD41915}" dt="2025-12-12T19:07:34.595" v="194" actId="403"/>
        <pc:sldMkLst>
          <pc:docMk/>
          <pc:sldMk cId="0" sldId="257"/>
        </pc:sldMkLst>
        <pc:spChg chg="mod">
          <ac:chgData name="Ouellet, Kerry" userId="61b752f6-cfd1-4050-8147-176eb19a70c4" providerId="ADAL" clId="{F15225B6-516F-4970-8D4E-73653AD41915}" dt="2025-12-12T19:07:34.595" v="194" actId="403"/>
          <ac:spMkLst>
            <pc:docMk/>
            <pc:sldMk cId="0" sldId="257"/>
            <ac:spMk id="303" creationId="{00000000-0000-0000-0000-000000000000}"/>
          </ac:spMkLst>
        </pc:spChg>
      </pc:sldChg>
      <pc:sldChg chg="modSp mod modCm">
        <pc:chgData name="Ouellet, Kerry" userId="61b752f6-cfd1-4050-8147-176eb19a70c4" providerId="ADAL" clId="{F15225B6-516F-4970-8D4E-73653AD41915}" dt="2025-12-12T19:07:29.627" v="192" actId="1076"/>
        <pc:sldMkLst>
          <pc:docMk/>
          <pc:sldMk cId="0" sldId="258"/>
        </pc:sldMkLst>
        <pc:spChg chg="mod">
          <ac:chgData name="Ouellet, Kerry" userId="61b752f6-cfd1-4050-8147-176eb19a70c4" providerId="ADAL" clId="{F15225B6-516F-4970-8D4E-73653AD41915}" dt="2025-12-12T19:07:29.627" v="192" actId="1076"/>
          <ac:spMkLst>
            <pc:docMk/>
            <pc:sldMk cId="0" sldId="258"/>
            <ac:spMk id="309" creationId="{00000000-0000-0000-0000-000000000000}"/>
          </ac:spMkLst>
        </pc:spChg>
      </pc:sldChg>
      <pc:sldChg chg="modSp mod modCm">
        <pc:chgData name="Ouellet, Kerry" userId="61b752f6-cfd1-4050-8147-176eb19a70c4" providerId="ADAL" clId="{F15225B6-516F-4970-8D4E-73653AD41915}" dt="2025-12-12T19:09:58.176" v="251" actId="6549"/>
        <pc:sldMkLst>
          <pc:docMk/>
          <pc:sldMk cId="0" sldId="260"/>
        </pc:sldMkLst>
        <pc:spChg chg="mod">
          <ac:chgData name="Ouellet, Kerry" userId="61b752f6-cfd1-4050-8147-176eb19a70c4" providerId="ADAL" clId="{F15225B6-516F-4970-8D4E-73653AD41915}" dt="2025-12-12T19:09:58.176" v="251" actId="6549"/>
          <ac:spMkLst>
            <pc:docMk/>
            <pc:sldMk cId="0" sldId="260"/>
            <ac:spMk id="323" creationId="{00000000-0000-0000-0000-000000000000}"/>
          </ac:spMkLst>
        </pc:spChg>
      </pc:sldChg>
      <pc:sldChg chg="modSp mod">
        <pc:chgData name="Ouellet, Kerry" userId="61b752f6-cfd1-4050-8147-176eb19a70c4" providerId="ADAL" clId="{F15225B6-516F-4970-8D4E-73653AD41915}" dt="2025-12-12T19:09:46.418" v="250" actId="403"/>
        <pc:sldMkLst>
          <pc:docMk/>
          <pc:sldMk cId="0" sldId="261"/>
        </pc:sldMkLst>
        <pc:spChg chg="mod">
          <ac:chgData name="Ouellet, Kerry" userId="61b752f6-cfd1-4050-8147-176eb19a70c4" providerId="ADAL" clId="{F15225B6-516F-4970-8D4E-73653AD41915}" dt="2025-12-12T19:07:16.448" v="187" actId="403"/>
          <ac:spMkLst>
            <pc:docMk/>
            <pc:sldMk cId="0" sldId="261"/>
            <ac:spMk id="3" creationId="{B738120C-BB80-ECF7-38FA-FD184D2E5ECD}"/>
          </ac:spMkLst>
        </pc:spChg>
        <pc:spChg chg="mod">
          <ac:chgData name="Ouellet, Kerry" userId="61b752f6-cfd1-4050-8147-176eb19a70c4" providerId="ADAL" clId="{F15225B6-516F-4970-8D4E-73653AD41915}" dt="2025-12-12T19:09:46.418" v="250" actId="403"/>
          <ac:spMkLst>
            <pc:docMk/>
            <pc:sldMk cId="0" sldId="261"/>
            <ac:spMk id="334" creationId="{00000000-0000-0000-0000-000000000000}"/>
          </ac:spMkLst>
        </pc:spChg>
      </pc:sldChg>
      <pc:sldChg chg="modSp mod">
        <pc:chgData name="Ouellet, Kerry" userId="61b752f6-cfd1-4050-8147-176eb19a70c4" providerId="ADAL" clId="{F15225B6-516F-4970-8D4E-73653AD41915}" dt="2025-12-12T19:07:09.109" v="185" actId="403"/>
        <pc:sldMkLst>
          <pc:docMk/>
          <pc:sldMk cId="0" sldId="262"/>
        </pc:sldMkLst>
        <pc:spChg chg="mod">
          <ac:chgData name="Ouellet, Kerry" userId="61b752f6-cfd1-4050-8147-176eb19a70c4" providerId="ADAL" clId="{F15225B6-516F-4970-8D4E-73653AD41915}" dt="2025-12-09T20:37:49.351" v="160" actId="14100"/>
          <ac:spMkLst>
            <pc:docMk/>
            <pc:sldMk cId="0" sldId="262"/>
            <ac:spMk id="340" creationId="{00000000-0000-0000-0000-000000000000}"/>
          </ac:spMkLst>
        </pc:spChg>
        <pc:spChg chg="mod">
          <ac:chgData name="Ouellet, Kerry" userId="61b752f6-cfd1-4050-8147-176eb19a70c4" providerId="ADAL" clId="{F15225B6-516F-4970-8D4E-73653AD41915}" dt="2025-12-12T19:07:09.109" v="185" actId="403"/>
          <ac:spMkLst>
            <pc:docMk/>
            <pc:sldMk cId="0" sldId="262"/>
            <ac:spMk id="341" creationId="{00000000-0000-0000-0000-000000000000}"/>
          </ac:spMkLst>
        </pc:spChg>
      </pc:sldChg>
      <pc:sldChg chg="modSp mod">
        <pc:chgData name="Ouellet, Kerry" userId="61b752f6-cfd1-4050-8147-176eb19a70c4" providerId="ADAL" clId="{F15225B6-516F-4970-8D4E-73653AD41915}" dt="2025-12-12T19:07:03.780" v="183" actId="403"/>
        <pc:sldMkLst>
          <pc:docMk/>
          <pc:sldMk cId="0" sldId="263"/>
        </pc:sldMkLst>
        <pc:spChg chg="mod">
          <ac:chgData name="Ouellet, Kerry" userId="61b752f6-cfd1-4050-8147-176eb19a70c4" providerId="ADAL" clId="{F15225B6-516F-4970-8D4E-73653AD41915}" dt="2025-12-12T19:07:03.780" v="183" actId="403"/>
          <ac:spMkLst>
            <pc:docMk/>
            <pc:sldMk cId="0" sldId="263"/>
            <ac:spMk id="347" creationId="{00000000-0000-0000-0000-000000000000}"/>
          </ac:spMkLst>
        </pc:spChg>
      </pc:sldChg>
      <pc:sldChg chg="modSp mod">
        <pc:chgData name="Ouellet, Kerry" userId="61b752f6-cfd1-4050-8147-176eb19a70c4" providerId="ADAL" clId="{F15225B6-516F-4970-8D4E-73653AD41915}" dt="2025-12-12T19:06:56.211" v="181" actId="404"/>
        <pc:sldMkLst>
          <pc:docMk/>
          <pc:sldMk cId="0" sldId="264"/>
        </pc:sldMkLst>
        <pc:spChg chg="mod">
          <ac:chgData name="Ouellet, Kerry" userId="61b752f6-cfd1-4050-8147-176eb19a70c4" providerId="ADAL" clId="{F15225B6-516F-4970-8D4E-73653AD41915}" dt="2025-12-12T19:06:02.402" v="169" actId="403"/>
          <ac:spMkLst>
            <pc:docMk/>
            <pc:sldMk cId="0" sldId="264"/>
            <ac:spMk id="354" creationId="{00000000-0000-0000-0000-000000000000}"/>
          </ac:spMkLst>
        </pc:spChg>
        <pc:spChg chg="mod">
          <ac:chgData name="Ouellet, Kerry" userId="61b752f6-cfd1-4050-8147-176eb19a70c4" providerId="ADAL" clId="{F15225B6-516F-4970-8D4E-73653AD41915}" dt="2025-12-12T19:06:56.211" v="181" actId="404"/>
          <ac:spMkLst>
            <pc:docMk/>
            <pc:sldMk cId="0" sldId="264"/>
            <ac:spMk id="355" creationId="{00000000-0000-0000-0000-000000000000}"/>
          </ac:spMkLst>
        </pc:spChg>
      </pc:sldChg>
      <pc:sldChg chg="modSp mod">
        <pc:chgData name="Ouellet, Kerry" userId="61b752f6-cfd1-4050-8147-176eb19a70c4" providerId="ADAL" clId="{F15225B6-516F-4970-8D4E-73653AD41915}" dt="2025-12-12T19:07:41.252" v="196" actId="403"/>
        <pc:sldMkLst>
          <pc:docMk/>
          <pc:sldMk cId="0" sldId="265"/>
        </pc:sldMkLst>
        <pc:spChg chg="mod">
          <ac:chgData name="Ouellet, Kerry" userId="61b752f6-cfd1-4050-8147-176eb19a70c4" providerId="ADAL" clId="{F15225B6-516F-4970-8D4E-73653AD41915}" dt="2025-12-12T19:07:41.252" v="196" actId="403"/>
          <ac:spMkLst>
            <pc:docMk/>
            <pc:sldMk cId="0" sldId="265"/>
            <ac:spMk id="360" creationId="{00000000-0000-0000-0000-000000000000}"/>
          </ac:spMkLst>
        </pc:spChg>
        <pc:spChg chg="mod">
          <ac:chgData name="Ouellet, Kerry" userId="61b752f6-cfd1-4050-8147-176eb19a70c4" providerId="ADAL" clId="{F15225B6-516F-4970-8D4E-73653AD41915}" dt="2025-11-30T19:19:13.989" v="50" actId="2711"/>
          <ac:spMkLst>
            <pc:docMk/>
            <pc:sldMk cId="0" sldId="265"/>
            <ac:spMk id="365" creationId="{00000000-0000-0000-0000-000000000000}"/>
          </ac:spMkLst>
        </pc:spChg>
        <pc:spChg chg="mod">
          <ac:chgData name="Ouellet, Kerry" userId="61b752f6-cfd1-4050-8147-176eb19a70c4" providerId="ADAL" clId="{F15225B6-516F-4970-8D4E-73653AD41915}" dt="2025-11-30T19:19:08.015" v="49" actId="2711"/>
          <ac:spMkLst>
            <pc:docMk/>
            <pc:sldMk cId="0" sldId="265"/>
            <ac:spMk id="368" creationId="{00000000-0000-0000-0000-000000000000}"/>
          </ac:spMkLst>
        </pc:spChg>
      </pc:sldChg>
      <pc:sldChg chg="modSp mod">
        <pc:chgData name="Ouellet, Kerry" userId="61b752f6-cfd1-4050-8147-176eb19a70c4" providerId="ADAL" clId="{F15225B6-516F-4970-8D4E-73653AD41915}" dt="2025-12-12T19:06:28.450" v="178" actId="403"/>
        <pc:sldMkLst>
          <pc:docMk/>
          <pc:sldMk cId="0" sldId="266"/>
        </pc:sldMkLst>
        <pc:spChg chg="mod">
          <ac:chgData name="Ouellet, Kerry" userId="61b752f6-cfd1-4050-8147-176eb19a70c4" providerId="ADAL" clId="{F15225B6-516F-4970-8D4E-73653AD41915}" dt="2025-12-12T19:06:28.450" v="178" actId="403"/>
          <ac:spMkLst>
            <pc:docMk/>
            <pc:sldMk cId="0" sldId="266"/>
            <ac:spMk id="374" creationId="{00000000-0000-0000-0000-000000000000}"/>
          </ac:spMkLst>
        </pc:spChg>
        <pc:spChg chg="mod">
          <ac:chgData name="Ouellet, Kerry" userId="61b752f6-cfd1-4050-8147-176eb19a70c4" providerId="ADAL" clId="{F15225B6-516F-4970-8D4E-73653AD41915}" dt="2025-12-12T19:06:25.043" v="176" actId="403"/>
          <ac:spMkLst>
            <pc:docMk/>
            <pc:sldMk cId="0" sldId="266"/>
            <ac:spMk id="375" creationId="{00000000-0000-0000-0000-000000000000}"/>
          </ac:spMkLst>
        </pc:spChg>
      </pc:sldChg>
      <pc:sldChg chg="modSp mod">
        <pc:chgData name="Ouellet, Kerry" userId="61b752f6-cfd1-4050-8147-176eb19a70c4" providerId="ADAL" clId="{F15225B6-516F-4970-8D4E-73653AD41915}" dt="2025-12-12T19:09:28.568" v="248" actId="1036"/>
        <pc:sldMkLst>
          <pc:docMk/>
          <pc:sldMk cId="0" sldId="267"/>
        </pc:sldMkLst>
        <pc:spChg chg="mod">
          <ac:chgData name="Ouellet, Kerry" userId="61b752f6-cfd1-4050-8147-176eb19a70c4" providerId="ADAL" clId="{F15225B6-516F-4970-8D4E-73653AD41915}" dt="2025-12-12T19:09:28.568" v="248" actId="1036"/>
          <ac:spMkLst>
            <pc:docMk/>
            <pc:sldMk cId="0" sldId="267"/>
            <ac:spMk id="382" creationId="{00000000-0000-0000-0000-000000000000}"/>
          </ac:spMkLst>
        </pc:spChg>
        <pc:spChg chg="mod">
          <ac:chgData name="Ouellet, Kerry" userId="61b752f6-cfd1-4050-8147-176eb19a70c4" providerId="ADAL" clId="{F15225B6-516F-4970-8D4E-73653AD41915}" dt="2025-12-12T19:07:54.221" v="199" actId="1076"/>
          <ac:spMkLst>
            <pc:docMk/>
            <pc:sldMk cId="0" sldId="267"/>
            <ac:spMk id="383" creationId="{00000000-0000-0000-0000-000000000000}"/>
          </ac:spMkLst>
        </pc:spChg>
        <pc:spChg chg="mod">
          <ac:chgData name="Ouellet, Kerry" userId="61b752f6-cfd1-4050-8147-176eb19a70c4" providerId="ADAL" clId="{F15225B6-516F-4970-8D4E-73653AD41915}" dt="2025-11-30T19:20:44.123" v="70" actId="20577"/>
          <ac:spMkLst>
            <pc:docMk/>
            <pc:sldMk cId="0" sldId="267"/>
            <ac:spMk id="386" creationId="{00000000-0000-0000-0000-000000000000}"/>
          </ac:spMkLst>
        </pc:spChg>
        <pc:spChg chg="mod">
          <ac:chgData name="Ouellet, Kerry" userId="61b752f6-cfd1-4050-8147-176eb19a70c4" providerId="ADAL" clId="{F15225B6-516F-4970-8D4E-73653AD41915}" dt="2025-11-30T19:20:46.919" v="71" actId="20577"/>
          <ac:spMkLst>
            <pc:docMk/>
            <pc:sldMk cId="0" sldId="267"/>
            <ac:spMk id="389" creationId="{00000000-0000-0000-0000-000000000000}"/>
          </ac:spMkLst>
        </pc:spChg>
        <pc:spChg chg="mod">
          <ac:chgData name="Ouellet, Kerry" userId="61b752f6-cfd1-4050-8147-176eb19a70c4" providerId="ADAL" clId="{F15225B6-516F-4970-8D4E-73653AD41915}" dt="2025-11-30T19:20:42.346" v="69" actId="20577"/>
          <ac:spMkLst>
            <pc:docMk/>
            <pc:sldMk cId="0" sldId="267"/>
            <ac:spMk id="392" creationId="{00000000-0000-0000-0000-000000000000}"/>
          </ac:spMkLst>
        </pc:spChg>
        <pc:spChg chg="mod">
          <ac:chgData name="Ouellet, Kerry" userId="61b752f6-cfd1-4050-8147-176eb19a70c4" providerId="ADAL" clId="{F15225B6-516F-4970-8D4E-73653AD41915}" dt="2025-12-12T19:09:28.568" v="248" actId="1036"/>
          <ac:spMkLst>
            <pc:docMk/>
            <pc:sldMk cId="0" sldId="267"/>
            <ac:spMk id="393" creationId="{00000000-0000-0000-0000-000000000000}"/>
          </ac:spMkLst>
        </pc:spChg>
        <pc:spChg chg="mod">
          <ac:chgData name="Ouellet, Kerry" userId="61b752f6-cfd1-4050-8147-176eb19a70c4" providerId="ADAL" clId="{F15225B6-516F-4970-8D4E-73653AD41915}" dt="2025-12-12T19:09:28.568" v="248" actId="1036"/>
          <ac:spMkLst>
            <pc:docMk/>
            <pc:sldMk cId="0" sldId="267"/>
            <ac:spMk id="394" creationId="{00000000-0000-0000-0000-000000000000}"/>
          </ac:spMkLst>
        </pc:spChg>
        <pc:spChg chg="mod">
          <ac:chgData name="Ouellet, Kerry" userId="61b752f6-cfd1-4050-8147-176eb19a70c4" providerId="ADAL" clId="{F15225B6-516F-4970-8D4E-73653AD41915}" dt="2025-12-12T19:09:28.568" v="248" actId="1036"/>
          <ac:spMkLst>
            <pc:docMk/>
            <pc:sldMk cId="0" sldId="267"/>
            <ac:spMk id="395" creationId="{00000000-0000-0000-0000-000000000000}"/>
          </ac:spMkLst>
        </pc:spChg>
        <pc:spChg chg="mod">
          <ac:chgData name="Ouellet, Kerry" userId="61b752f6-cfd1-4050-8147-176eb19a70c4" providerId="ADAL" clId="{F15225B6-516F-4970-8D4E-73653AD41915}" dt="2025-12-12T19:09:28.568" v="248" actId="1036"/>
          <ac:spMkLst>
            <pc:docMk/>
            <pc:sldMk cId="0" sldId="267"/>
            <ac:spMk id="396" creationId="{00000000-0000-0000-0000-000000000000}"/>
          </ac:spMkLst>
        </pc:spChg>
        <pc:spChg chg="mod">
          <ac:chgData name="Ouellet, Kerry" userId="61b752f6-cfd1-4050-8147-176eb19a70c4" providerId="ADAL" clId="{F15225B6-516F-4970-8D4E-73653AD41915}" dt="2025-12-12T19:09:28.568" v="248" actId="1036"/>
          <ac:spMkLst>
            <pc:docMk/>
            <pc:sldMk cId="0" sldId="267"/>
            <ac:spMk id="397" creationId="{00000000-0000-0000-0000-000000000000}"/>
          </ac:spMkLst>
        </pc:spChg>
        <pc:spChg chg="mod">
          <ac:chgData name="Ouellet, Kerry" userId="61b752f6-cfd1-4050-8147-176eb19a70c4" providerId="ADAL" clId="{F15225B6-516F-4970-8D4E-73653AD41915}" dt="2025-12-12T19:09:28.568" v="248" actId="1036"/>
          <ac:spMkLst>
            <pc:docMk/>
            <pc:sldMk cId="0" sldId="267"/>
            <ac:spMk id="398" creationId="{00000000-0000-0000-0000-000000000000}"/>
          </ac:spMkLst>
        </pc:spChg>
        <pc:spChg chg="mod">
          <ac:chgData name="Ouellet, Kerry" userId="61b752f6-cfd1-4050-8147-176eb19a70c4" providerId="ADAL" clId="{F15225B6-516F-4970-8D4E-73653AD41915}" dt="2025-12-12T19:09:28.568" v="248" actId="1036"/>
          <ac:spMkLst>
            <pc:docMk/>
            <pc:sldMk cId="0" sldId="267"/>
            <ac:spMk id="399" creationId="{00000000-0000-0000-0000-000000000000}"/>
          </ac:spMkLst>
        </pc:spChg>
        <pc:grpChg chg="mod">
          <ac:chgData name="Ouellet, Kerry" userId="61b752f6-cfd1-4050-8147-176eb19a70c4" providerId="ADAL" clId="{F15225B6-516F-4970-8D4E-73653AD41915}" dt="2025-12-12T19:09:28.568" v="248" actId="1036"/>
          <ac:grpSpMkLst>
            <pc:docMk/>
            <pc:sldMk cId="0" sldId="267"/>
            <ac:grpSpMk id="390" creationId="{00000000-0000-0000-0000-000000000000}"/>
          </ac:grpSpMkLst>
        </pc:grpChg>
        <pc:picChg chg="mod">
          <ac:chgData name="Ouellet, Kerry" userId="61b752f6-cfd1-4050-8147-176eb19a70c4" providerId="ADAL" clId="{F15225B6-516F-4970-8D4E-73653AD41915}" dt="2025-12-12T19:09:28.568" v="248" actId="1036"/>
          <ac:picMkLst>
            <pc:docMk/>
            <pc:sldMk cId="0" sldId="267"/>
            <ac:picMk id="381" creationId="{00000000-0000-0000-0000-000000000000}"/>
          </ac:picMkLst>
        </pc:picChg>
      </pc:sldChg>
      <pc:sldChg chg="modSp mod">
        <pc:chgData name="Ouellet, Kerry" userId="61b752f6-cfd1-4050-8147-176eb19a70c4" providerId="ADAL" clId="{F15225B6-516F-4970-8D4E-73653AD41915}" dt="2025-12-12T19:09:13.012" v="215" actId="1076"/>
        <pc:sldMkLst>
          <pc:docMk/>
          <pc:sldMk cId="0" sldId="268"/>
        </pc:sldMkLst>
        <pc:spChg chg="mod">
          <ac:chgData name="Ouellet, Kerry" userId="61b752f6-cfd1-4050-8147-176eb19a70c4" providerId="ADAL" clId="{F15225B6-516F-4970-8D4E-73653AD41915}" dt="2025-12-12T19:09:13.012" v="215" actId="1076"/>
          <ac:spMkLst>
            <pc:docMk/>
            <pc:sldMk cId="0" sldId="268"/>
            <ac:spMk id="405" creationId="{00000000-0000-0000-0000-000000000000}"/>
          </ac:spMkLst>
        </pc:spChg>
        <pc:spChg chg="mod">
          <ac:chgData name="Ouellet, Kerry" userId="61b752f6-cfd1-4050-8147-176eb19a70c4" providerId="ADAL" clId="{F15225B6-516F-4970-8D4E-73653AD41915}" dt="2025-12-12T19:06:18.964" v="174" actId="403"/>
          <ac:spMkLst>
            <pc:docMk/>
            <pc:sldMk cId="0" sldId="268"/>
            <ac:spMk id="406" creationId="{00000000-0000-0000-0000-000000000000}"/>
          </ac:spMkLst>
        </pc:spChg>
      </pc:sldChg>
      <pc:sldChg chg="modSp mod">
        <pc:chgData name="Ouellet, Kerry" userId="61b752f6-cfd1-4050-8147-176eb19a70c4" providerId="ADAL" clId="{F15225B6-516F-4970-8D4E-73653AD41915}" dt="2025-12-12T19:08:04.415" v="203" actId="403"/>
        <pc:sldMkLst>
          <pc:docMk/>
          <pc:sldMk cId="0" sldId="269"/>
        </pc:sldMkLst>
        <pc:spChg chg="mod">
          <ac:chgData name="Ouellet, Kerry" userId="61b752f6-cfd1-4050-8147-176eb19a70c4" providerId="ADAL" clId="{F15225B6-516F-4970-8D4E-73653AD41915}" dt="2025-12-12T19:08:04.415" v="203" actId="403"/>
          <ac:spMkLst>
            <pc:docMk/>
            <pc:sldMk cId="0" sldId="269"/>
            <ac:spMk id="413" creationId="{00000000-0000-0000-0000-000000000000}"/>
          </ac:spMkLst>
        </pc:spChg>
        <pc:spChg chg="mod">
          <ac:chgData name="Ouellet, Kerry" userId="61b752f6-cfd1-4050-8147-176eb19a70c4" providerId="ADAL" clId="{F15225B6-516F-4970-8D4E-73653AD41915}" dt="2025-12-12T19:07:59.432" v="201" actId="403"/>
          <ac:spMkLst>
            <pc:docMk/>
            <pc:sldMk cId="0" sldId="269"/>
            <ac:spMk id="414" creationId="{00000000-0000-0000-0000-000000000000}"/>
          </ac:spMkLst>
        </pc:spChg>
      </pc:sldChg>
      <pc:sldChg chg="modSp mod">
        <pc:chgData name="Ouellet, Kerry" userId="61b752f6-cfd1-4050-8147-176eb19a70c4" providerId="ADAL" clId="{F15225B6-516F-4970-8D4E-73653AD41915}" dt="2025-12-12T19:09:03.524" v="214" actId="1076"/>
        <pc:sldMkLst>
          <pc:docMk/>
          <pc:sldMk cId="0" sldId="270"/>
        </pc:sldMkLst>
        <pc:spChg chg="mod">
          <ac:chgData name="Ouellet, Kerry" userId="61b752f6-cfd1-4050-8147-176eb19a70c4" providerId="ADAL" clId="{F15225B6-516F-4970-8D4E-73653AD41915}" dt="2025-12-12T19:09:03.524" v="214" actId="1076"/>
          <ac:spMkLst>
            <pc:docMk/>
            <pc:sldMk cId="0" sldId="270"/>
            <ac:spMk id="420" creationId="{00000000-0000-0000-0000-000000000000}"/>
          </ac:spMkLst>
        </pc:spChg>
        <pc:spChg chg="mod">
          <ac:chgData name="Ouellet, Kerry" userId="61b752f6-cfd1-4050-8147-176eb19a70c4" providerId="ADAL" clId="{F15225B6-516F-4970-8D4E-73653AD41915}" dt="2025-12-12T19:08:12.057" v="206" actId="403"/>
          <ac:spMkLst>
            <pc:docMk/>
            <pc:sldMk cId="0" sldId="270"/>
            <ac:spMk id="421" creationId="{00000000-0000-0000-0000-000000000000}"/>
          </ac:spMkLst>
        </pc:spChg>
        <pc:spChg chg="mod">
          <ac:chgData name="Ouellet, Kerry" userId="61b752f6-cfd1-4050-8147-176eb19a70c4" providerId="ADAL" clId="{F15225B6-516F-4970-8D4E-73653AD41915}" dt="2025-11-30T19:23:05.305" v="113" actId="1076"/>
          <ac:spMkLst>
            <pc:docMk/>
            <pc:sldMk cId="0" sldId="270"/>
            <ac:spMk id="423" creationId="{00000000-0000-0000-0000-000000000000}"/>
          </ac:spMkLst>
        </pc:spChg>
      </pc:sldChg>
      <pc:sldChg chg="modSp mod">
        <pc:chgData name="Ouellet, Kerry" userId="61b752f6-cfd1-4050-8147-176eb19a70c4" providerId="ADAL" clId="{F15225B6-516F-4970-8D4E-73653AD41915}" dt="2025-12-12T19:08:20.298" v="209" actId="404"/>
        <pc:sldMkLst>
          <pc:docMk/>
          <pc:sldMk cId="0" sldId="271"/>
        </pc:sldMkLst>
        <pc:spChg chg="mod">
          <ac:chgData name="Ouellet, Kerry" userId="61b752f6-cfd1-4050-8147-176eb19a70c4" providerId="ADAL" clId="{F15225B6-516F-4970-8D4E-73653AD41915}" dt="2025-12-12T19:08:20.298" v="209" actId="404"/>
          <ac:spMkLst>
            <pc:docMk/>
            <pc:sldMk cId="0" sldId="271"/>
            <ac:spMk id="430" creationId="{00000000-0000-0000-0000-000000000000}"/>
          </ac:spMkLst>
        </pc:spChg>
        <pc:spChg chg="mod">
          <ac:chgData name="Ouellet, Kerry" userId="61b752f6-cfd1-4050-8147-176eb19a70c4" providerId="ADAL" clId="{F15225B6-516F-4970-8D4E-73653AD41915}" dt="2025-11-30T19:23:52.797" v="119" actId="2711"/>
          <ac:spMkLst>
            <pc:docMk/>
            <pc:sldMk cId="0" sldId="271"/>
            <ac:spMk id="434" creationId="{00000000-0000-0000-0000-000000000000}"/>
          </ac:spMkLst>
        </pc:spChg>
      </pc:sldChg>
      <pc:sldChg chg="modSp mod">
        <pc:chgData name="Ouellet, Kerry" userId="61b752f6-cfd1-4050-8147-176eb19a70c4" providerId="ADAL" clId="{F15225B6-516F-4970-8D4E-73653AD41915}" dt="2025-12-12T19:08:47.080" v="211" actId="403"/>
        <pc:sldMkLst>
          <pc:docMk/>
          <pc:sldMk cId="0" sldId="272"/>
        </pc:sldMkLst>
        <pc:spChg chg="mod">
          <ac:chgData name="Ouellet, Kerry" userId="61b752f6-cfd1-4050-8147-176eb19a70c4" providerId="ADAL" clId="{F15225B6-516F-4970-8D4E-73653AD41915}" dt="2025-12-12T19:08:47.080" v="211" actId="403"/>
          <ac:spMkLst>
            <pc:docMk/>
            <pc:sldMk cId="0" sldId="272"/>
            <ac:spMk id="441" creationId="{00000000-0000-0000-0000-000000000000}"/>
          </ac:spMkLst>
        </pc:spChg>
        <pc:spChg chg="mod">
          <ac:chgData name="Ouellet, Kerry" userId="61b752f6-cfd1-4050-8147-176eb19a70c4" providerId="ADAL" clId="{F15225B6-516F-4970-8D4E-73653AD41915}" dt="2025-11-30T19:25:27.073" v="137" actId="403"/>
          <ac:spMkLst>
            <pc:docMk/>
            <pc:sldMk cId="0" sldId="272"/>
            <ac:spMk id="443" creationId="{00000000-0000-0000-0000-000000000000}"/>
          </ac:spMkLst>
        </pc:spChg>
        <pc:spChg chg="mod">
          <ac:chgData name="Ouellet, Kerry" userId="61b752f6-cfd1-4050-8147-176eb19a70c4" providerId="ADAL" clId="{F15225B6-516F-4970-8D4E-73653AD41915}" dt="2025-11-30T19:25:17.468" v="135" actId="403"/>
          <ac:spMkLst>
            <pc:docMk/>
            <pc:sldMk cId="0" sldId="272"/>
            <ac:spMk id="445" creationId="{00000000-0000-0000-0000-000000000000}"/>
          </ac:spMkLst>
        </pc:spChg>
        <pc:spChg chg="mod">
          <ac:chgData name="Ouellet, Kerry" userId="61b752f6-cfd1-4050-8147-176eb19a70c4" providerId="ADAL" clId="{F15225B6-516F-4970-8D4E-73653AD41915}" dt="2025-11-30T19:25:10.753" v="133" actId="403"/>
          <ac:spMkLst>
            <pc:docMk/>
            <pc:sldMk cId="0" sldId="272"/>
            <ac:spMk id="447" creationId="{00000000-0000-0000-0000-000000000000}"/>
          </ac:spMkLst>
        </pc:spChg>
      </pc:sldChg>
    </pc:docChg>
  </pc:docChgLst>
  <pc:docChgLst>
    <pc:chgData name="Glueck, Susan" userId="S::sglueck@edc.org::6bddbe2e-e29d-4ae9-bdf6-ff7645846381" providerId="AD" clId="Web-{B65EA97B-6CA0-0BA1-9F04-C1EE6D3E463A}"/>
    <pc:docChg chg="mod modSld modMainMaster setSldSz">
      <pc:chgData name="Glueck, Susan" userId="S::sglueck@edc.org::6bddbe2e-e29d-4ae9-bdf6-ff7645846381" providerId="AD" clId="Web-{B65EA97B-6CA0-0BA1-9F04-C1EE6D3E463A}" dt="2025-11-14T17:20:30.572" v="16" actId="20577"/>
      <pc:docMkLst>
        <pc:docMk/>
      </pc:docMkLst>
      <pc:sldChg chg="modSp">
        <pc:chgData name="Glueck, Susan" userId="S::sglueck@edc.org::6bddbe2e-e29d-4ae9-bdf6-ff7645846381" providerId="AD" clId="Web-{B65EA97B-6CA0-0BA1-9F04-C1EE6D3E463A}" dt="2025-11-14T17:19:44.946" v="7" actId="20577"/>
        <pc:sldMkLst>
          <pc:docMk/>
          <pc:sldMk cId="0" sldId="256"/>
        </pc:sldMkLst>
        <pc:spChg chg="mod">
          <ac:chgData name="Glueck, Susan" userId="S::sglueck@edc.org::6bddbe2e-e29d-4ae9-bdf6-ff7645846381" providerId="AD" clId="Web-{B65EA97B-6CA0-0BA1-9F04-C1EE6D3E463A}" dt="2025-11-14T17:18:57.304" v="4" actId="20577"/>
          <ac:spMkLst>
            <pc:docMk/>
            <pc:sldMk cId="0" sldId="256"/>
            <ac:spMk id="292" creationId="{00000000-0000-0000-0000-000000000000}"/>
          </ac:spMkLst>
        </pc:spChg>
        <pc:spChg chg="mod">
          <ac:chgData name="Glueck, Susan" userId="S::sglueck@edc.org::6bddbe2e-e29d-4ae9-bdf6-ff7645846381" providerId="AD" clId="Web-{B65EA97B-6CA0-0BA1-9F04-C1EE6D3E463A}" dt="2025-11-14T17:19:44.946" v="7" actId="20577"/>
          <ac:spMkLst>
            <pc:docMk/>
            <pc:sldMk cId="0" sldId="256"/>
            <ac:spMk id="293" creationId="{00000000-0000-0000-0000-000000000000}"/>
          </ac:spMkLst>
        </pc:spChg>
      </pc:sldChg>
      <pc:sldChg chg="modSp">
        <pc:chgData name="Glueck, Susan" userId="S::sglueck@edc.org::6bddbe2e-e29d-4ae9-bdf6-ff7645846381" providerId="AD" clId="Web-{B65EA97B-6CA0-0BA1-9F04-C1EE6D3E463A}" dt="2025-11-14T17:16:55.676" v="0"/>
        <pc:sldMkLst>
          <pc:docMk/>
          <pc:sldMk cId="0" sldId="257"/>
        </pc:sldMkLst>
        <pc:spChg chg="mod">
          <ac:chgData name="Glueck, Susan" userId="S::sglueck@edc.org::6bddbe2e-e29d-4ae9-bdf6-ff7645846381" providerId="AD" clId="Web-{B65EA97B-6CA0-0BA1-9F04-C1EE6D3E463A}" dt="2025-11-14T17:16:55.676" v="0"/>
          <ac:spMkLst>
            <pc:docMk/>
            <pc:sldMk cId="0" sldId="257"/>
            <ac:spMk id="299" creationId="{00000000-0000-0000-0000-000000000000}"/>
          </ac:spMkLst>
        </pc:spChg>
        <pc:spChg chg="mod">
          <ac:chgData name="Glueck, Susan" userId="S::sglueck@edc.org::6bddbe2e-e29d-4ae9-bdf6-ff7645846381" providerId="AD" clId="Web-{B65EA97B-6CA0-0BA1-9F04-C1EE6D3E463A}" dt="2025-11-14T17:16:55.676" v="0"/>
          <ac:spMkLst>
            <pc:docMk/>
            <pc:sldMk cId="0" sldId="257"/>
            <ac:spMk id="300" creationId="{00000000-0000-0000-0000-000000000000}"/>
          </ac:spMkLst>
        </pc:spChg>
        <pc:spChg chg="mod">
          <ac:chgData name="Glueck, Susan" userId="S::sglueck@edc.org::6bddbe2e-e29d-4ae9-bdf6-ff7645846381" providerId="AD" clId="Web-{B65EA97B-6CA0-0BA1-9F04-C1EE6D3E463A}" dt="2025-11-14T17:16:55.676" v="0"/>
          <ac:spMkLst>
            <pc:docMk/>
            <pc:sldMk cId="0" sldId="257"/>
            <ac:spMk id="303" creationId="{00000000-0000-0000-0000-000000000000}"/>
          </ac:spMkLst>
        </pc:spChg>
        <pc:picChg chg="mod">
          <ac:chgData name="Glueck, Susan" userId="S::sglueck@edc.org::6bddbe2e-e29d-4ae9-bdf6-ff7645846381" providerId="AD" clId="Web-{B65EA97B-6CA0-0BA1-9F04-C1EE6D3E463A}" dt="2025-11-14T17:16:55.676" v="0"/>
          <ac:picMkLst>
            <pc:docMk/>
            <pc:sldMk cId="0" sldId="257"/>
            <ac:picMk id="301" creationId="{00000000-0000-0000-0000-000000000000}"/>
          </ac:picMkLst>
        </pc:picChg>
        <pc:picChg chg="mod">
          <ac:chgData name="Glueck, Susan" userId="S::sglueck@edc.org::6bddbe2e-e29d-4ae9-bdf6-ff7645846381" providerId="AD" clId="Web-{B65EA97B-6CA0-0BA1-9F04-C1EE6D3E463A}" dt="2025-11-14T17:16:55.676" v="0"/>
          <ac:picMkLst>
            <pc:docMk/>
            <pc:sldMk cId="0" sldId="257"/>
            <ac:picMk id="302" creationId="{00000000-0000-0000-0000-000000000000}"/>
          </ac:picMkLst>
        </pc:picChg>
      </pc:sldChg>
      <pc:sldChg chg="modSp">
        <pc:chgData name="Glueck, Susan" userId="S::sglueck@edc.org::6bddbe2e-e29d-4ae9-bdf6-ff7645846381" providerId="AD" clId="Web-{B65EA97B-6CA0-0BA1-9F04-C1EE6D3E463A}" dt="2025-11-14T17:20:12.571" v="13" actId="20577"/>
        <pc:sldMkLst>
          <pc:docMk/>
          <pc:sldMk cId="0" sldId="258"/>
        </pc:sldMkLst>
        <pc:spChg chg="mod">
          <ac:chgData name="Glueck, Susan" userId="S::sglueck@edc.org::6bddbe2e-e29d-4ae9-bdf6-ff7645846381" providerId="AD" clId="Web-{B65EA97B-6CA0-0BA1-9F04-C1EE6D3E463A}" dt="2025-11-14T17:20:12.571" v="13" actId="20577"/>
          <ac:spMkLst>
            <pc:docMk/>
            <pc:sldMk cId="0" sldId="258"/>
            <ac:spMk id="309" creationId="{00000000-0000-0000-0000-000000000000}"/>
          </ac:spMkLst>
        </pc:spChg>
        <pc:picChg chg="mod">
          <ac:chgData name="Glueck, Susan" userId="S::sglueck@edc.org::6bddbe2e-e29d-4ae9-bdf6-ff7645846381" providerId="AD" clId="Web-{B65EA97B-6CA0-0BA1-9F04-C1EE6D3E463A}" dt="2025-11-14T17:16:55.676" v="0"/>
          <ac:picMkLst>
            <pc:docMk/>
            <pc:sldMk cId="0" sldId="258"/>
            <ac:picMk id="310" creationId="{00000000-0000-0000-0000-000000000000}"/>
          </ac:picMkLst>
        </pc:picChg>
      </pc:sldChg>
      <pc:sldChg chg="modSp">
        <pc:chgData name="Glueck, Susan" userId="S::sglueck@edc.org::6bddbe2e-e29d-4ae9-bdf6-ff7645846381" providerId="AD" clId="Web-{B65EA97B-6CA0-0BA1-9F04-C1EE6D3E463A}" dt="2025-11-14T17:16:55.676" v="0"/>
        <pc:sldMkLst>
          <pc:docMk/>
          <pc:sldMk cId="0" sldId="259"/>
        </pc:sldMkLst>
        <pc:spChg chg="mod">
          <ac:chgData name="Glueck, Susan" userId="S::sglueck@edc.org::6bddbe2e-e29d-4ae9-bdf6-ff7645846381" providerId="AD" clId="Web-{B65EA97B-6CA0-0BA1-9F04-C1EE6D3E463A}" dt="2025-11-14T17:16:55.676" v="0"/>
          <ac:spMkLst>
            <pc:docMk/>
            <pc:sldMk cId="0" sldId="259"/>
            <ac:spMk id="317" creationId="{00000000-0000-0000-0000-000000000000}"/>
          </ac:spMkLst>
        </pc:spChg>
        <pc:picChg chg="mod">
          <ac:chgData name="Glueck, Susan" userId="S::sglueck@edc.org::6bddbe2e-e29d-4ae9-bdf6-ff7645846381" providerId="AD" clId="Web-{B65EA97B-6CA0-0BA1-9F04-C1EE6D3E463A}" dt="2025-11-14T17:16:55.676" v="0"/>
          <ac:picMkLst>
            <pc:docMk/>
            <pc:sldMk cId="0" sldId="259"/>
            <ac:picMk id="316" creationId="{00000000-0000-0000-0000-000000000000}"/>
          </ac:picMkLst>
        </pc:picChg>
      </pc:sldChg>
      <pc:sldChg chg="modSp">
        <pc:chgData name="Glueck, Susan" userId="S::sglueck@edc.org::6bddbe2e-e29d-4ae9-bdf6-ff7645846381" providerId="AD" clId="Web-{B65EA97B-6CA0-0BA1-9F04-C1EE6D3E463A}" dt="2025-11-14T17:20:30.572" v="16" actId="20577"/>
        <pc:sldMkLst>
          <pc:docMk/>
          <pc:sldMk cId="0" sldId="260"/>
        </pc:sldMkLst>
        <pc:spChg chg="mod">
          <ac:chgData name="Glueck, Susan" userId="S::sglueck@edc.org::6bddbe2e-e29d-4ae9-bdf6-ff7645846381" providerId="AD" clId="Web-{B65EA97B-6CA0-0BA1-9F04-C1EE6D3E463A}" dt="2025-11-14T17:20:30.572" v="16" actId="20577"/>
          <ac:spMkLst>
            <pc:docMk/>
            <pc:sldMk cId="0" sldId="260"/>
            <ac:spMk id="323" creationId="{00000000-0000-0000-0000-000000000000}"/>
          </ac:spMkLst>
        </pc:spChg>
      </pc:sldChg>
      <pc:sldChg chg="modSp">
        <pc:chgData name="Glueck, Susan" userId="S::sglueck@edc.org::6bddbe2e-e29d-4ae9-bdf6-ff7645846381" providerId="AD" clId="Web-{B65EA97B-6CA0-0BA1-9F04-C1EE6D3E463A}" dt="2025-11-14T17:16:55.676" v="0"/>
        <pc:sldMkLst>
          <pc:docMk/>
          <pc:sldMk cId="0" sldId="261"/>
        </pc:sldMkLst>
        <pc:spChg chg="mod">
          <ac:chgData name="Glueck, Susan" userId="S::sglueck@edc.org::6bddbe2e-e29d-4ae9-bdf6-ff7645846381" providerId="AD" clId="Web-{B65EA97B-6CA0-0BA1-9F04-C1EE6D3E463A}" dt="2025-11-14T17:16:55.676" v="0"/>
          <ac:spMkLst>
            <pc:docMk/>
            <pc:sldMk cId="0" sldId="261"/>
            <ac:spMk id="334" creationId="{00000000-0000-0000-0000-000000000000}"/>
          </ac:spMkLst>
        </pc:spChg>
        <pc:picChg chg="mod">
          <ac:chgData name="Glueck, Susan" userId="S::sglueck@edc.org::6bddbe2e-e29d-4ae9-bdf6-ff7645846381" providerId="AD" clId="Web-{B65EA97B-6CA0-0BA1-9F04-C1EE6D3E463A}" dt="2025-11-14T17:16:55.676" v="0"/>
          <ac:picMkLst>
            <pc:docMk/>
            <pc:sldMk cId="0" sldId="261"/>
            <ac:picMk id="333" creationId="{00000000-0000-0000-0000-000000000000}"/>
          </ac:picMkLst>
        </pc:picChg>
      </pc:sldChg>
      <pc:sldChg chg="modSp">
        <pc:chgData name="Glueck, Susan" userId="S::sglueck@edc.org::6bddbe2e-e29d-4ae9-bdf6-ff7645846381" providerId="AD" clId="Web-{B65EA97B-6CA0-0BA1-9F04-C1EE6D3E463A}" dt="2025-11-14T17:16:55.676" v="0"/>
        <pc:sldMkLst>
          <pc:docMk/>
          <pc:sldMk cId="0" sldId="262"/>
        </pc:sldMkLst>
        <pc:spChg chg="mod">
          <ac:chgData name="Glueck, Susan" userId="S::sglueck@edc.org::6bddbe2e-e29d-4ae9-bdf6-ff7645846381" providerId="AD" clId="Web-{B65EA97B-6CA0-0BA1-9F04-C1EE6D3E463A}" dt="2025-11-14T17:16:55.676" v="0"/>
          <ac:spMkLst>
            <pc:docMk/>
            <pc:sldMk cId="0" sldId="262"/>
            <ac:spMk id="340" creationId="{00000000-0000-0000-0000-000000000000}"/>
          </ac:spMkLst>
        </pc:spChg>
        <pc:spChg chg="mod">
          <ac:chgData name="Glueck, Susan" userId="S::sglueck@edc.org::6bddbe2e-e29d-4ae9-bdf6-ff7645846381" providerId="AD" clId="Web-{B65EA97B-6CA0-0BA1-9F04-C1EE6D3E463A}" dt="2025-11-14T17:16:55.676" v="0"/>
          <ac:spMkLst>
            <pc:docMk/>
            <pc:sldMk cId="0" sldId="262"/>
            <ac:spMk id="341" creationId="{00000000-0000-0000-0000-000000000000}"/>
          </ac:spMkLst>
        </pc:spChg>
      </pc:sldChg>
      <pc:sldChg chg="modSp">
        <pc:chgData name="Glueck, Susan" userId="S::sglueck@edc.org::6bddbe2e-e29d-4ae9-bdf6-ff7645846381" providerId="AD" clId="Web-{B65EA97B-6CA0-0BA1-9F04-C1EE6D3E463A}" dt="2025-11-14T17:16:55.676" v="0"/>
        <pc:sldMkLst>
          <pc:docMk/>
          <pc:sldMk cId="0" sldId="263"/>
        </pc:sldMkLst>
        <pc:spChg chg="mod">
          <ac:chgData name="Glueck, Susan" userId="S::sglueck@edc.org::6bddbe2e-e29d-4ae9-bdf6-ff7645846381" providerId="AD" clId="Web-{B65EA97B-6CA0-0BA1-9F04-C1EE6D3E463A}" dt="2025-11-14T17:16:55.676" v="0"/>
          <ac:spMkLst>
            <pc:docMk/>
            <pc:sldMk cId="0" sldId="263"/>
            <ac:spMk id="347" creationId="{00000000-0000-0000-0000-000000000000}"/>
          </ac:spMkLst>
        </pc:spChg>
        <pc:picChg chg="mod">
          <ac:chgData name="Glueck, Susan" userId="S::sglueck@edc.org::6bddbe2e-e29d-4ae9-bdf6-ff7645846381" providerId="AD" clId="Web-{B65EA97B-6CA0-0BA1-9F04-C1EE6D3E463A}" dt="2025-11-14T17:16:55.676" v="0"/>
          <ac:picMkLst>
            <pc:docMk/>
            <pc:sldMk cId="0" sldId="263"/>
            <ac:picMk id="348" creationId="{00000000-0000-0000-0000-000000000000}"/>
          </ac:picMkLst>
        </pc:picChg>
      </pc:sldChg>
      <pc:sldChg chg="modSp">
        <pc:chgData name="Glueck, Susan" userId="S::sglueck@edc.org::6bddbe2e-e29d-4ae9-bdf6-ff7645846381" providerId="AD" clId="Web-{B65EA97B-6CA0-0BA1-9F04-C1EE6D3E463A}" dt="2025-11-14T17:16:55.676" v="0"/>
        <pc:sldMkLst>
          <pc:docMk/>
          <pc:sldMk cId="0" sldId="264"/>
        </pc:sldMkLst>
        <pc:spChg chg="mod">
          <ac:chgData name="Glueck, Susan" userId="S::sglueck@edc.org::6bddbe2e-e29d-4ae9-bdf6-ff7645846381" providerId="AD" clId="Web-{B65EA97B-6CA0-0BA1-9F04-C1EE6D3E463A}" dt="2025-11-14T17:16:55.676" v="0"/>
          <ac:spMkLst>
            <pc:docMk/>
            <pc:sldMk cId="0" sldId="264"/>
            <ac:spMk id="354" creationId="{00000000-0000-0000-0000-000000000000}"/>
          </ac:spMkLst>
        </pc:spChg>
        <pc:spChg chg="mod">
          <ac:chgData name="Glueck, Susan" userId="S::sglueck@edc.org::6bddbe2e-e29d-4ae9-bdf6-ff7645846381" providerId="AD" clId="Web-{B65EA97B-6CA0-0BA1-9F04-C1EE6D3E463A}" dt="2025-11-14T17:16:55.676" v="0"/>
          <ac:spMkLst>
            <pc:docMk/>
            <pc:sldMk cId="0" sldId="264"/>
            <ac:spMk id="355" creationId="{00000000-0000-0000-0000-000000000000}"/>
          </ac:spMkLst>
        </pc:spChg>
      </pc:sldChg>
      <pc:sldChg chg="modSp">
        <pc:chgData name="Glueck, Susan" userId="S::sglueck@edc.org::6bddbe2e-e29d-4ae9-bdf6-ff7645846381" providerId="AD" clId="Web-{B65EA97B-6CA0-0BA1-9F04-C1EE6D3E463A}" dt="2025-11-14T17:16:55.676" v="0"/>
        <pc:sldMkLst>
          <pc:docMk/>
          <pc:sldMk cId="0" sldId="265"/>
        </pc:sldMkLst>
        <pc:spChg chg="mod">
          <ac:chgData name="Glueck, Susan" userId="S::sglueck@edc.org::6bddbe2e-e29d-4ae9-bdf6-ff7645846381" providerId="AD" clId="Web-{B65EA97B-6CA0-0BA1-9F04-C1EE6D3E463A}" dt="2025-11-14T17:16:55.676" v="0"/>
          <ac:spMkLst>
            <pc:docMk/>
            <pc:sldMk cId="0" sldId="265"/>
            <ac:spMk id="360" creationId="{00000000-0000-0000-0000-000000000000}"/>
          </ac:spMkLst>
        </pc:spChg>
        <pc:spChg chg="mod">
          <ac:chgData name="Glueck, Susan" userId="S::sglueck@edc.org::6bddbe2e-e29d-4ae9-bdf6-ff7645846381" providerId="AD" clId="Web-{B65EA97B-6CA0-0BA1-9F04-C1EE6D3E463A}" dt="2025-11-14T17:16:55.676" v="0"/>
          <ac:spMkLst>
            <pc:docMk/>
            <pc:sldMk cId="0" sldId="265"/>
            <ac:spMk id="364" creationId="{00000000-0000-0000-0000-000000000000}"/>
          </ac:spMkLst>
        </pc:spChg>
        <pc:spChg chg="mod">
          <ac:chgData name="Glueck, Susan" userId="S::sglueck@edc.org::6bddbe2e-e29d-4ae9-bdf6-ff7645846381" providerId="AD" clId="Web-{B65EA97B-6CA0-0BA1-9F04-C1EE6D3E463A}" dt="2025-11-14T17:16:55.676" v="0"/>
          <ac:spMkLst>
            <pc:docMk/>
            <pc:sldMk cId="0" sldId="265"/>
            <ac:spMk id="365" creationId="{00000000-0000-0000-0000-000000000000}"/>
          </ac:spMkLst>
        </pc:spChg>
        <pc:spChg chg="mod">
          <ac:chgData name="Glueck, Susan" userId="S::sglueck@edc.org::6bddbe2e-e29d-4ae9-bdf6-ff7645846381" providerId="AD" clId="Web-{B65EA97B-6CA0-0BA1-9F04-C1EE6D3E463A}" dt="2025-11-14T17:16:55.676" v="0"/>
          <ac:spMkLst>
            <pc:docMk/>
            <pc:sldMk cId="0" sldId="265"/>
            <ac:spMk id="368" creationId="{00000000-0000-0000-0000-000000000000}"/>
          </ac:spMkLst>
        </pc:spChg>
        <pc:grpChg chg="mod">
          <ac:chgData name="Glueck, Susan" userId="S::sglueck@edc.org::6bddbe2e-e29d-4ae9-bdf6-ff7645846381" providerId="AD" clId="Web-{B65EA97B-6CA0-0BA1-9F04-C1EE6D3E463A}" dt="2025-11-14T17:16:55.676" v="0"/>
          <ac:grpSpMkLst>
            <pc:docMk/>
            <pc:sldMk cId="0" sldId="265"/>
            <ac:grpSpMk id="361" creationId="{00000000-0000-0000-0000-000000000000}"/>
          </ac:grpSpMkLst>
        </pc:grpChg>
        <pc:grpChg chg="mod">
          <ac:chgData name="Glueck, Susan" userId="S::sglueck@edc.org::6bddbe2e-e29d-4ae9-bdf6-ff7645846381" providerId="AD" clId="Web-{B65EA97B-6CA0-0BA1-9F04-C1EE6D3E463A}" dt="2025-11-14T17:16:55.676" v="0"/>
          <ac:grpSpMkLst>
            <pc:docMk/>
            <pc:sldMk cId="0" sldId="265"/>
            <ac:grpSpMk id="366" creationId="{00000000-0000-0000-0000-000000000000}"/>
          </ac:grpSpMkLst>
        </pc:grpChg>
      </pc:sldChg>
      <pc:sldChg chg="modSp">
        <pc:chgData name="Glueck, Susan" userId="S::sglueck@edc.org::6bddbe2e-e29d-4ae9-bdf6-ff7645846381" providerId="AD" clId="Web-{B65EA97B-6CA0-0BA1-9F04-C1EE6D3E463A}" dt="2025-11-14T17:16:55.676" v="0"/>
        <pc:sldMkLst>
          <pc:docMk/>
          <pc:sldMk cId="0" sldId="266"/>
        </pc:sldMkLst>
        <pc:spChg chg="mod">
          <ac:chgData name="Glueck, Susan" userId="S::sglueck@edc.org::6bddbe2e-e29d-4ae9-bdf6-ff7645846381" providerId="AD" clId="Web-{B65EA97B-6CA0-0BA1-9F04-C1EE6D3E463A}" dt="2025-11-14T17:16:55.676" v="0"/>
          <ac:spMkLst>
            <pc:docMk/>
            <pc:sldMk cId="0" sldId="266"/>
            <ac:spMk id="374" creationId="{00000000-0000-0000-0000-000000000000}"/>
          </ac:spMkLst>
        </pc:spChg>
        <pc:spChg chg="mod">
          <ac:chgData name="Glueck, Susan" userId="S::sglueck@edc.org::6bddbe2e-e29d-4ae9-bdf6-ff7645846381" providerId="AD" clId="Web-{B65EA97B-6CA0-0BA1-9F04-C1EE6D3E463A}" dt="2025-11-14T17:16:55.676" v="0"/>
          <ac:spMkLst>
            <pc:docMk/>
            <pc:sldMk cId="0" sldId="266"/>
            <ac:spMk id="375" creationId="{00000000-0000-0000-0000-000000000000}"/>
          </ac:spMkLst>
        </pc:spChg>
      </pc:sldChg>
      <pc:sldChg chg="modSp">
        <pc:chgData name="Glueck, Susan" userId="S::sglueck@edc.org::6bddbe2e-e29d-4ae9-bdf6-ff7645846381" providerId="AD" clId="Web-{B65EA97B-6CA0-0BA1-9F04-C1EE6D3E463A}" dt="2025-11-14T17:16:55.676" v="0"/>
        <pc:sldMkLst>
          <pc:docMk/>
          <pc:sldMk cId="0" sldId="267"/>
        </pc:sldMkLst>
        <pc:spChg chg="mod">
          <ac:chgData name="Glueck, Susan" userId="S::sglueck@edc.org::6bddbe2e-e29d-4ae9-bdf6-ff7645846381" providerId="AD" clId="Web-{B65EA97B-6CA0-0BA1-9F04-C1EE6D3E463A}" dt="2025-11-14T17:16:55.676" v="0"/>
          <ac:spMkLst>
            <pc:docMk/>
            <pc:sldMk cId="0" sldId="267"/>
            <ac:spMk id="382" creationId="{00000000-0000-0000-0000-000000000000}"/>
          </ac:spMkLst>
        </pc:spChg>
        <pc:spChg chg="mod">
          <ac:chgData name="Glueck, Susan" userId="S::sglueck@edc.org::6bddbe2e-e29d-4ae9-bdf6-ff7645846381" providerId="AD" clId="Web-{B65EA97B-6CA0-0BA1-9F04-C1EE6D3E463A}" dt="2025-11-14T17:16:55.676" v="0"/>
          <ac:spMkLst>
            <pc:docMk/>
            <pc:sldMk cId="0" sldId="267"/>
            <ac:spMk id="383" creationId="{00000000-0000-0000-0000-000000000000}"/>
          </ac:spMkLst>
        </pc:spChg>
        <pc:spChg chg="mod">
          <ac:chgData name="Glueck, Susan" userId="S::sglueck@edc.org::6bddbe2e-e29d-4ae9-bdf6-ff7645846381" providerId="AD" clId="Web-{B65EA97B-6CA0-0BA1-9F04-C1EE6D3E463A}" dt="2025-11-14T17:16:55.676" v="0"/>
          <ac:spMkLst>
            <pc:docMk/>
            <pc:sldMk cId="0" sldId="267"/>
            <ac:spMk id="386" creationId="{00000000-0000-0000-0000-000000000000}"/>
          </ac:spMkLst>
        </pc:spChg>
        <pc:spChg chg="mod">
          <ac:chgData name="Glueck, Susan" userId="S::sglueck@edc.org::6bddbe2e-e29d-4ae9-bdf6-ff7645846381" providerId="AD" clId="Web-{B65EA97B-6CA0-0BA1-9F04-C1EE6D3E463A}" dt="2025-11-14T17:16:55.676" v="0"/>
          <ac:spMkLst>
            <pc:docMk/>
            <pc:sldMk cId="0" sldId="267"/>
            <ac:spMk id="392" creationId="{00000000-0000-0000-0000-000000000000}"/>
          </ac:spMkLst>
        </pc:spChg>
        <pc:spChg chg="mod">
          <ac:chgData name="Glueck, Susan" userId="S::sglueck@edc.org::6bddbe2e-e29d-4ae9-bdf6-ff7645846381" providerId="AD" clId="Web-{B65EA97B-6CA0-0BA1-9F04-C1EE6D3E463A}" dt="2025-11-14T17:16:55.676" v="0"/>
          <ac:spMkLst>
            <pc:docMk/>
            <pc:sldMk cId="0" sldId="267"/>
            <ac:spMk id="393" creationId="{00000000-0000-0000-0000-000000000000}"/>
          </ac:spMkLst>
        </pc:spChg>
        <pc:spChg chg="mod">
          <ac:chgData name="Glueck, Susan" userId="S::sglueck@edc.org::6bddbe2e-e29d-4ae9-bdf6-ff7645846381" providerId="AD" clId="Web-{B65EA97B-6CA0-0BA1-9F04-C1EE6D3E463A}" dt="2025-11-14T17:16:55.676" v="0"/>
          <ac:spMkLst>
            <pc:docMk/>
            <pc:sldMk cId="0" sldId="267"/>
            <ac:spMk id="395" creationId="{00000000-0000-0000-0000-000000000000}"/>
          </ac:spMkLst>
        </pc:spChg>
        <pc:spChg chg="mod">
          <ac:chgData name="Glueck, Susan" userId="S::sglueck@edc.org::6bddbe2e-e29d-4ae9-bdf6-ff7645846381" providerId="AD" clId="Web-{B65EA97B-6CA0-0BA1-9F04-C1EE6D3E463A}" dt="2025-11-14T17:16:55.676" v="0"/>
          <ac:spMkLst>
            <pc:docMk/>
            <pc:sldMk cId="0" sldId="267"/>
            <ac:spMk id="396" creationId="{00000000-0000-0000-0000-000000000000}"/>
          </ac:spMkLst>
        </pc:spChg>
        <pc:spChg chg="mod">
          <ac:chgData name="Glueck, Susan" userId="S::sglueck@edc.org::6bddbe2e-e29d-4ae9-bdf6-ff7645846381" providerId="AD" clId="Web-{B65EA97B-6CA0-0BA1-9F04-C1EE6D3E463A}" dt="2025-11-14T17:16:55.676" v="0"/>
          <ac:spMkLst>
            <pc:docMk/>
            <pc:sldMk cId="0" sldId="267"/>
            <ac:spMk id="397" creationId="{00000000-0000-0000-0000-000000000000}"/>
          </ac:spMkLst>
        </pc:spChg>
        <pc:spChg chg="mod">
          <ac:chgData name="Glueck, Susan" userId="S::sglueck@edc.org::6bddbe2e-e29d-4ae9-bdf6-ff7645846381" providerId="AD" clId="Web-{B65EA97B-6CA0-0BA1-9F04-C1EE6D3E463A}" dt="2025-11-14T17:16:55.676" v="0"/>
          <ac:spMkLst>
            <pc:docMk/>
            <pc:sldMk cId="0" sldId="267"/>
            <ac:spMk id="398" creationId="{00000000-0000-0000-0000-000000000000}"/>
          </ac:spMkLst>
        </pc:spChg>
        <pc:spChg chg="mod">
          <ac:chgData name="Glueck, Susan" userId="S::sglueck@edc.org::6bddbe2e-e29d-4ae9-bdf6-ff7645846381" providerId="AD" clId="Web-{B65EA97B-6CA0-0BA1-9F04-C1EE6D3E463A}" dt="2025-11-14T17:16:55.676" v="0"/>
          <ac:spMkLst>
            <pc:docMk/>
            <pc:sldMk cId="0" sldId="267"/>
            <ac:spMk id="399" creationId="{00000000-0000-0000-0000-000000000000}"/>
          </ac:spMkLst>
        </pc:spChg>
      </pc:sldChg>
      <pc:sldChg chg="modSp">
        <pc:chgData name="Glueck, Susan" userId="S::sglueck@edc.org::6bddbe2e-e29d-4ae9-bdf6-ff7645846381" providerId="AD" clId="Web-{B65EA97B-6CA0-0BA1-9F04-C1EE6D3E463A}" dt="2025-11-14T17:16:55.676" v="0"/>
        <pc:sldMkLst>
          <pc:docMk/>
          <pc:sldMk cId="0" sldId="268"/>
        </pc:sldMkLst>
        <pc:spChg chg="mod">
          <ac:chgData name="Glueck, Susan" userId="S::sglueck@edc.org::6bddbe2e-e29d-4ae9-bdf6-ff7645846381" providerId="AD" clId="Web-{B65EA97B-6CA0-0BA1-9F04-C1EE6D3E463A}" dt="2025-11-14T17:16:55.676" v="0"/>
          <ac:spMkLst>
            <pc:docMk/>
            <pc:sldMk cId="0" sldId="268"/>
            <ac:spMk id="405" creationId="{00000000-0000-0000-0000-000000000000}"/>
          </ac:spMkLst>
        </pc:spChg>
        <pc:spChg chg="mod">
          <ac:chgData name="Glueck, Susan" userId="S::sglueck@edc.org::6bddbe2e-e29d-4ae9-bdf6-ff7645846381" providerId="AD" clId="Web-{B65EA97B-6CA0-0BA1-9F04-C1EE6D3E463A}" dt="2025-11-14T17:16:55.676" v="0"/>
          <ac:spMkLst>
            <pc:docMk/>
            <pc:sldMk cId="0" sldId="268"/>
            <ac:spMk id="406" creationId="{00000000-0000-0000-0000-000000000000}"/>
          </ac:spMkLst>
        </pc:spChg>
        <pc:picChg chg="mod">
          <ac:chgData name="Glueck, Susan" userId="S::sglueck@edc.org::6bddbe2e-e29d-4ae9-bdf6-ff7645846381" providerId="AD" clId="Web-{B65EA97B-6CA0-0BA1-9F04-C1EE6D3E463A}" dt="2025-11-14T17:16:55.676" v="0"/>
          <ac:picMkLst>
            <pc:docMk/>
            <pc:sldMk cId="0" sldId="268"/>
            <ac:picMk id="407" creationId="{00000000-0000-0000-0000-000000000000}"/>
          </ac:picMkLst>
        </pc:picChg>
      </pc:sldChg>
      <pc:sldChg chg="modSp">
        <pc:chgData name="Glueck, Susan" userId="S::sglueck@edc.org::6bddbe2e-e29d-4ae9-bdf6-ff7645846381" providerId="AD" clId="Web-{B65EA97B-6CA0-0BA1-9F04-C1EE6D3E463A}" dt="2025-11-14T17:16:55.676" v="0"/>
        <pc:sldMkLst>
          <pc:docMk/>
          <pc:sldMk cId="0" sldId="269"/>
        </pc:sldMkLst>
        <pc:spChg chg="mod">
          <ac:chgData name="Glueck, Susan" userId="S::sglueck@edc.org::6bddbe2e-e29d-4ae9-bdf6-ff7645846381" providerId="AD" clId="Web-{B65EA97B-6CA0-0BA1-9F04-C1EE6D3E463A}" dt="2025-11-14T17:16:55.676" v="0"/>
          <ac:spMkLst>
            <pc:docMk/>
            <pc:sldMk cId="0" sldId="269"/>
            <ac:spMk id="413" creationId="{00000000-0000-0000-0000-000000000000}"/>
          </ac:spMkLst>
        </pc:spChg>
        <pc:spChg chg="mod">
          <ac:chgData name="Glueck, Susan" userId="S::sglueck@edc.org::6bddbe2e-e29d-4ae9-bdf6-ff7645846381" providerId="AD" clId="Web-{B65EA97B-6CA0-0BA1-9F04-C1EE6D3E463A}" dt="2025-11-14T17:16:55.676" v="0"/>
          <ac:spMkLst>
            <pc:docMk/>
            <pc:sldMk cId="0" sldId="269"/>
            <ac:spMk id="414" creationId="{00000000-0000-0000-0000-000000000000}"/>
          </ac:spMkLst>
        </pc:spChg>
      </pc:sldChg>
      <pc:sldChg chg="modSp">
        <pc:chgData name="Glueck, Susan" userId="S::sglueck@edc.org::6bddbe2e-e29d-4ae9-bdf6-ff7645846381" providerId="AD" clId="Web-{B65EA97B-6CA0-0BA1-9F04-C1EE6D3E463A}" dt="2025-11-14T17:16:55.676" v="0"/>
        <pc:sldMkLst>
          <pc:docMk/>
          <pc:sldMk cId="0" sldId="270"/>
        </pc:sldMkLst>
        <pc:spChg chg="mod">
          <ac:chgData name="Glueck, Susan" userId="S::sglueck@edc.org::6bddbe2e-e29d-4ae9-bdf6-ff7645846381" providerId="AD" clId="Web-{B65EA97B-6CA0-0BA1-9F04-C1EE6D3E463A}" dt="2025-11-14T17:16:55.676" v="0"/>
          <ac:spMkLst>
            <pc:docMk/>
            <pc:sldMk cId="0" sldId="270"/>
            <ac:spMk id="420" creationId="{00000000-0000-0000-0000-000000000000}"/>
          </ac:spMkLst>
        </pc:spChg>
        <pc:spChg chg="mod">
          <ac:chgData name="Glueck, Susan" userId="S::sglueck@edc.org::6bddbe2e-e29d-4ae9-bdf6-ff7645846381" providerId="AD" clId="Web-{B65EA97B-6CA0-0BA1-9F04-C1EE6D3E463A}" dt="2025-11-14T17:16:55.676" v="0"/>
          <ac:spMkLst>
            <pc:docMk/>
            <pc:sldMk cId="0" sldId="270"/>
            <ac:spMk id="421" creationId="{00000000-0000-0000-0000-000000000000}"/>
          </ac:spMkLst>
        </pc:spChg>
        <pc:spChg chg="mod">
          <ac:chgData name="Glueck, Susan" userId="S::sglueck@edc.org::6bddbe2e-e29d-4ae9-bdf6-ff7645846381" providerId="AD" clId="Web-{B65EA97B-6CA0-0BA1-9F04-C1EE6D3E463A}" dt="2025-11-14T17:16:55.676" v="0"/>
          <ac:spMkLst>
            <pc:docMk/>
            <pc:sldMk cId="0" sldId="270"/>
            <ac:spMk id="423" creationId="{00000000-0000-0000-0000-000000000000}"/>
          </ac:spMkLst>
        </pc:spChg>
        <pc:picChg chg="mod">
          <ac:chgData name="Glueck, Susan" userId="S::sglueck@edc.org::6bddbe2e-e29d-4ae9-bdf6-ff7645846381" providerId="AD" clId="Web-{B65EA97B-6CA0-0BA1-9F04-C1EE6D3E463A}" dt="2025-11-14T17:16:55.676" v="0"/>
          <ac:picMkLst>
            <pc:docMk/>
            <pc:sldMk cId="0" sldId="270"/>
            <ac:picMk id="422" creationId="{00000000-0000-0000-0000-000000000000}"/>
          </ac:picMkLst>
        </pc:picChg>
      </pc:sldChg>
      <pc:sldChg chg="modSp">
        <pc:chgData name="Glueck, Susan" userId="S::sglueck@edc.org::6bddbe2e-e29d-4ae9-bdf6-ff7645846381" providerId="AD" clId="Web-{B65EA97B-6CA0-0BA1-9F04-C1EE6D3E463A}" dt="2025-11-14T17:16:55.676" v="0"/>
        <pc:sldMkLst>
          <pc:docMk/>
          <pc:sldMk cId="0" sldId="271"/>
        </pc:sldMkLst>
        <pc:spChg chg="mod">
          <ac:chgData name="Glueck, Susan" userId="S::sglueck@edc.org::6bddbe2e-e29d-4ae9-bdf6-ff7645846381" providerId="AD" clId="Web-{B65EA97B-6CA0-0BA1-9F04-C1EE6D3E463A}" dt="2025-11-14T17:16:55.676" v="0"/>
          <ac:spMkLst>
            <pc:docMk/>
            <pc:sldMk cId="0" sldId="271"/>
            <ac:spMk id="430" creationId="{00000000-0000-0000-0000-000000000000}"/>
          </ac:spMkLst>
        </pc:spChg>
        <pc:spChg chg="mod">
          <ac:chgData name="Glueck, Susan" userId="S::sglueck@edc.org::6bddbe2e-e29d-4ae9-bdf6-ff7645846381" providerId="AD" clId="Web-{B65EA97B-6CA0-0BA1-9F04-C1EE6D3E463A}" dt="2025-11-14T17:16:55.676" v="0"/>
          <ac:spMkLst>
            <pc:docMk/>
            <pc:sldMk cId="0" sldId="271"/>
            <ac:spMk id="434" creationId="{00000000-0000-0000-0000-000000000000}"/>
          </ac:spMkLst>
        </pc:spChg>
        <pc:picChg chg="mod">
          <ac:chgData name="Glueck, Susan" userId="S::sglueck@edc.org::6bddbe2e-e29d-4ae9-bdf6-ff7645846381" providerId="AD" clId="Web-{B65EA97B-6CA0-0BA1-9F04-C1EE6D3E463A}" dt="2025-11-14T17:16:55.676" v="0"/>
          <ac:picMkLst>
            <pc:docMk/>
            <pc:sldMk cId="0" sldId="271"/>
            <ac:picMk id="429" creationId="{00000000-0000-0000-0000-000000000000}"/>
          </ac:picMkLst>
        </pc:picChg>
        <pc:picChg chg="mod">
          <ac:chgData name="Glueck, Susan" userId="S::sglueck@edc.org::6bddbe2e-e29d-4ae9-bdf6-ff7645846381" providerId="AD" clId="Web-{B65EA97B-6CA0-0BA1-9F04-C1EE6D3E463A}" dt="2025-11-14T17:16:55.676" v="0"/>
          <ac:picMkLst>
            <pc:docMk/>
            <pc:sldMk cId="0" sldId="271"/>
            <ac:picMk id="431" creationId="{00000000-0000-0000-0000-000000000000}"/>
          </ac:picMkLst>
        </pc:picChg>
        <pc:picChg chg="mod">
          <ac:chgData name="Glueck, Susan" userId="S::sglueck@edc.org::6bddbe2e-e29d-4ae9-bdf6-ff7645846381" providerId="AD" clId="Web-{B65EA97B-6CA0-0BA1-9F04-C1EE6D3E463A}" dt="2025-11-14T17:16:55.676" v="0"/>
          <ac:picMkLst>
            <pc:docMk/>
            <pc:sldMk cId="0" sldId="271"/>
            <ac:picMk id="432" creationId="{00000000-0000-0000-0000-000000000000}"/>
          </ac:picMkLst>
        </pc:picChg>
        <pc:picChg chg="mod">
          <ac:chgData name="Glueck, Susan" userId="S::sglueck@edc.org::6bddbe2e-e29d-4ae9-bdf6-ff7645846381" providerId="AD" clId="Web-{B65EA97B-6CA0-0BA1-9F04-C1EE6D3E463A}" dt="2025-11-14T17:16:55.676" v="0"/>
          <ac:picMkLst>
            <pc:docMk/>
            <pc:sldMk cId="0" sldId="271"/>
            <ac:picMk id="433" creationId="{00000000-0000-0000-0000-000000000000}"/>
          </ac:picMkLst>
        </pc:picChg>
      </pc:sldChg>
      <pc:sldChg chg="modSp">
        <pc:chgData name="Glueck, Susan" userId="S::sglueck@edc.org::6bddbe2e-e29d-4ae9-bdf6-ff7645846381" providerId="AD" clId="Web-{B65EA97B-6CA0-0BA1-9F04-C1EE6D3E463A}" dt="2025-11-14T17:16:55.676" v="0"/>
        <pc:sldMkLst>
          <pc:docMk/>
          <pc:sldMk cId="0" sldId="272"/>
        </pc:sldMkLst>
        <pc:spChg chg="mod">
          <ac:chgData name="Glueck, Susan" userId="S::sglueck@edc.org::6bddbe2e-e29d-4ae9-bdf6-ff7645846381" providerId="AD" clId="Web-{B65EA97B-6CA0-0BA1-9F04-C1EE6D3E463A}" dt="2025-11-14T17:16:55.676" v="0"/>
          <ac:spMkLst>
            <pc:docMk/>
            <pc:sldMk cId="0" sldId="272"/>
            <ac:spMk id="441" creationId="{00000000-0000-0000-0000-000000000000}"/>
          </ac:spMkLst>
        </pc:spChg>
        <pc:spChg chg="mod">
          <ac:chgData name="Glueck, Susan" userId="S::sglueck@edc.org::6bddbe2e-e29d-4ae9-bdf6-ff7645846381" providerId="AD" clId="Web-{B65EA97B-6CA0-0BA1-9F04-C1EE6D3E463A}" dt="2025-11-14T17:16:55.676" v="0"/>
          <ac:spMkLst>
            <pc:docMk/>
            <pc:sldMk cId="0" sldId="272"/>
            <ac:spMk id="443" creationId="{00000000-0000-0000-0000-000000000000}"/>
          </ac:spMkLst>
        </pc:spChg>
        <pc:spChg chg="mod">
          <ac:chgData name="Glueck, Susan" userId="S::sglueck@edc.org::6bddbe2e-e29d-4ae9-bdf6-ff7645846381" providerId="AD" clId="Web-{B65EA97B-6CA0-0BA1-9F04-C1EE6D3E463A}" dt="2025-11-14T17:16:55.676" v="0"/>
          <ac:spMkLst>
            <pc:docMk/>
            <pc:sldMk cId="0" sldId="272"/>
            <ac:spMk id="445" creationId="{00000000-0000-0000-0000-000000000000}"/>
          </ac:spMkLst>
        </pc:spChg>
        <pc:spChg chg="mod">
          <ac:chgData name="Glueck, Susan" userId="S::sglueck@edc.org::6bddbe2e-e29d-4ae9-bdf6-ff7645846381" providerId="AD" clId="Web-{B65EA97B-6CA0-0BA1-9F04-C1EE6D3E463A}" dt="2025-11-14T17:16:55.676" v="0"/>
          <ac:spMkLst>
            <pc:docMk/>
            <pc:sldMk cId="0" sldId="272"/>
            <ac:spMk id="447" creationId="{00000000-0000-0000-0000-000000000000}"/>
          </ac:spMkLst>
        </pc:spChg>
        <pc:spChg chg="mod">
          <ac:chgData name="Glueck, Susan" userId="S::sglueck@edc.org::6bddbe2e-e29d-4ae9-bdf6-ff7645846381" providerId="AD" clId="Web-{B65EA97B-6CA0-0BA1-9F04-C1EE6D3E463A}" dt="2025-11-14T17:16:55.676" v="0"/>
          <ac:spMkLst>
            <pc:docMk/>
            <pc:sldMk cId="0" sldId="272"/>
            <ac:spMk id="448" creationId="{00000000-0000-0000-0000-000000000000}"/>
          </ac:spMkLst>
        </pc:spChg>
        <pc:spChg chg="mod">
          <ac:chgData name="Glueck, Susan" userId="S::sglueck@edc.org::6bddbe2e-e29d-4ae9-bdf6-ff7645846381" providerId="AD" clId="Web-{B65EA97B-6CA0-0BA1-9F04-C1EE6D3E463A}" dt="2025-11-14T17:16:55.676" v="0"/>
          <ac:spMkLst>
            <pc:docMk/>
            <pc:sldMk cId="0" sldId="272"/>
            <ac:spMk id="449" creationId="{00000000-0000-0000-0000-000000000000}"/>
          </ac:spMkLst>
        </pc:spChg>
        <pc:spChg chg="mod">
          <ac:chgData name="Glueck, Susan" userId="S::sglueck@edc.org::6bddbe2e-e29d-4ae9-bdf6-ff7645846381" providerId="AD" clId="Web-{B65EA97B-6CA0-0BA1-9F04-C1EE6D3E463A}" dt="2025-11-14T17:16:55.676" v="0"/>
          <ac:spMkLst>
            <pc:docMk/>
            <pc:sldMk cId="0" sldId="272"/>
            <ac:spMk id="450" creationId="{00000000-0000-0000-0000-000000000000}"/>
          </ac:spMkLst>
        </pc:spChg>
        <pc:spChg chg="mod">
          <ac:chgData name="Glueck, Susan" userId="S::sglueck@edc.org::6bddbe2e-e29d-4ae9-bdf6-ff7645846381" providerId="AD" clId="Web-{B65EA97B-6CA0-0BA1-9F04-C1EE6D3E463A}" dt="2025-11-14T17:16:55.676" v="0"/>
          <ac:spMkLst>
            <pc:docMk/>
            <pc:sldMk cId="0" sldId="272"/>
            <ac:spMk id="451" creationId="{00000000-0000-0000-0000-000000000000}"/>
          </ac:spMkLst>
        </pc:spChg>
        <pc:spChg chg="mod">
          <ac:chgData name="Glueck, Susan" userId="S::sglueck@edc.org::6bddbe2e-e29d-4ae9-bdf6-ff7645846381" providerId="AD" clId="Web-{B65EA97B-6CA0-0BA1-9F04-C1EE6D3E463A}" dt="2025-11-14T17:16:55.676" v="0"/>
          <ac:spMkLst>
            <pc:docMk/>
            <pc:sldMk cId="0" sldId="272"/>
            <ac:spMk id="452" creationId="{00000000-0000-0000-0000-000000000000}"/>
          </ac:spMkLst>
        </pc:spChg>
        <pc:spChg chg="mod">
          <ac:chgData name="Glueck, Susan" userId="S::sglueck@edc.org::6bddbe2e-e29d-4ae9-bdf6-ff7645846381" providerId="AD" clId="Web-{B65EA97B-6CA0-0BA1-9F04-C1EE6D3E463A}" dt="2025-11-14T17:16:55.676" v="0"/>
          <ac:spMkLst>
            <pc:docMk/>
            <pc:sldMk cId="0" sldId="272"/>
            <ac:spMk id="454" creationId="{00000000-0000-0000-0000-000000000000}"/>
          </ac:spMkLst>
        </pc:spChg>
      </pc:sldChg>
      <pc:sldMasterChg chg="modSp modSldLayout">
        <pc:chgData name="Glueck, Susan" userId="S::sglueck@edc.org::6bddbe2e-e29d-4ae9-bdf6-ff7645846381" providerId="AD" clId="Web-{B65EA97B-6CA0-0BA1-9F04-C1EE6D3E463A}" dt="2025-11-14T17:16:55.676" v="0"/>
        <pc:sldMasterMkLst>
          <pc:docMk/>
          <pc:sldMasterMk cId="0" sldId="2147483704"/>
        </pc:sldMasterMkLst>
        <pc:spChg chg="mod">
          <ac:chgData name="Glueck, Susan" userId="S::sglueck@edc.org::6bddbe2e-e29d-4ae9-bdf6-ff7645846381" providerId="AD" clId="Web-{B65EA97B-6CA0-0BA1-9F04-C1EE6D3E463A}" dt="2025-11-14T17:16:55.676" v="0"/>
          <ac:spMkLst>
            <pc:docMk/>
            <pc:sldMasterMk cId="0" sldId="2147483704"/>
            <ac:spMk id="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ac:spMk id="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ac:spMk id="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ac:spMk id="10" creationId="{00000000-0000-0000-0000-000000000000}"/>
          </ac:spMkLst>
        </pc:spChg>
        <pc:picChg chg="mod">
          <ac:chgData name="Glueck, Susan" userId="S::sglueck@edc.org::6bddbe2e-e29d-4ae9-bdf6-ff7645846381" providerId="AD" clId="Web-{B65EA97B-6CA0-0BA1-9F04-C1EE6D3E463A}" dt="2025-11-14T17:16:55.676" v="0"/>
          <ac:picMkLst>
            <pc:docMk/>
            <pc:sldMasterMk cId="0" sldId="2147483704"/>
            <ac:picMk id="11" creationId="{00000000-0000-0000-0000-000000000000}"/>
          </ac:picMkLst>
        </pc:picChg>
        <pc:sldLayoutChg chg="modSp">
          <pc:chgData name="Glueck, Susan" userId="S::sglueck@edc.org::6bddbe2e-e29d-4ae9-bdf6-ff7645846381" providerId="AD" clId="Web-{B65EA97B-6CA0-0BA1-9F04-C1EE6D3E463A}" dt="2025-11-14T17:16:55.676" v="0"/>
          <pc:sldLayoutMkLst>
            <pc:docMk/>
            <pc:sldMasterMk cId="0" sldId="2147483704"/>
            <pc:sldLayoutMk cId="0" sldId="2147483649"/>
          </pc:sldLayoutMkLst>
          <pc:spChg chg="mod">
            <ac:chgData name="Glueck, Susan" userId="S::sglueck@edc.org::6bddbe2e-e29d-4ae9-bdf6-ff7645846381" providerId="AD" clId="Web-{B65EA97B-6CA0-0BA1-9F04-C1EE6D3E463A}" dt="2025-11-14T17:16:55.676" v="0"/>
            <ac:spMkLst>
              <pc:docMk/>
              <pc:sldMasterMk cId="0" sldId="2147483704"/>
              <pc:sldLayoutMk cId="0" sldId="2147483649"/>
              <ac:spMk id="1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49"/>
              <ac:spMk id="1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49"/>
              <ac:spMk id="16"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0"/>
          </pc:sldLayoutMkLst>
          <pc:spChg chg="mod">
            <ac:chgData name="Glueck, Susan" userId="S::sglueck@edc.org::6bddbe2e-e29d-4ae9-bdf6-ff7645846381" providerId="AD" clId="Web-{B65EA97B-6CA0-0BA1-9F04-C1EE6D3E463A}" dt="2025-11-14T17:16:55.676" v="0"/>
            <ac:spMkLst>
              <pc:docMk/>
              <pc:sldMasterMk cId="0" sldId="2147483704"/>
              <pc:sldLayoutMk cId="0" sldId="2147483650"/>
              <ac:spMk id="18"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1"/>
          </pc:sldLayoutMkLst>
          <pc:spChg chg="mod">
            <ac:chgData name="Glueck, Susan" userId="S::sglueck@edc.org::6bddbe2e-e29d-4ae9-bdf6-ff7645846381" providerId="AD" clId="Web-{B65EA97B-6CA0-0BA1-9F04-C1EE6D3E463A}" dt="2025-11-14T17:16:55.676" v="0"/>
            <ac:spMkLst>
              <pc:docMk/>
              <pc:sldMasterMk cId="0" sldId="2147483704"/>
              <pc:sldLayoutMk cId="0" sldId="2147483651"/>
              <ac:spMk id="2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1"/>
              <ac:spMk id="2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1"/>
              <ac:spMk id="2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1"/>
              <ac:spMk id="23"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2"/>
          </pc:sldLayoutMkLst>
          <pc:spChg chg="mod">
            <ac:chgData name="Glueck, Susan" userId="S::sglueck@edc.org::6bddbe2e-e29d-4ae9-bdf6-ff7645846381" providerId="AD" clId="Web-{B65EA97B-6CA0-0BA1-9F04-C1EE6D3E463A}" dt="2025-11-14T17:16:55.676" v="0"/>
            <ac:spMkLst>
              <pc:docMk/>
              <pc:sldMasterMk cId="0" sldId="2147483704"/>
              <pc:sldLayoutMk cId="0" sldId="2147483652"/>
              <ac:spMk id="2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2"/>
              <ac:spMk id="2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2"/>
              <ac:spMk id="2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2"/>
              <ac:spMk id="28"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3"/>
          </pc:sldLayoutMkLst>
          <pc:spChg chg="mod">
            <ac:chgData name="Glueck, Susan" userId="S::sglueck@edc.org::6bddbe2e-e29d-4ae9-bdf6-ff7645846381" providerId="AD" clId="Web-{B65EA97B-6CA0-0BA1-9F04-C1EE6D3E463A}" dt="2025-11-14T17:16:55.676" v="0"/>
            <ac:spMkLst>
              <pc:docMk/>
              <pc:sldMasterMk cId="0" sldId="2147483704"/>
              <pc:sldLayoutMk cId="0" sldId="2147483653"/>
              <ac:spMk id="3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3"/>
              <ac:spMk id="3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3"/>
              <ac:spMk id="3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3"/>
              <ac:spMk id="3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3"/>
              <ac:spMk id="3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3"/>
              <ac:spMk id="3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3"/>
              <ac:spMk id="36"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4"/>
          </pc:sldLayoutMkLst>
          <pc:spChg chg="mod">
            <ac:chgData name="Glueck, Susan" userId="S::sglueck@edc.org::6bddbe2e-e29d-4ae9-bdf6-ff7645846381" providerId="AD" clId="Web-{B65EA97B-6CA0-0BA1-9F04-C1EE6D3E463A}" dt="2025-11-14T17:16:55.676" v="0"/>
            <ac:spMkLst>
              <pc:docMk/>
              <pc:sldMasterMk cId="0" sldId="2147483704"/>
              <pc:sldLayoutMk cId="0" sldId="2147483654"/>
              <ac:spMk id="3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4"/>
              <ac:spMk id="39"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5"/>
          </pc:sldLayoutMkLst>
          <pc:spChg chg="mod">
            <ac:chgData name="Glueck, Susan" userId="S::sglueck@edc.org::6bddbe2e-e29d-4ae9-bdf6-ff7645846381" providerId="AD" clId="Web-{B65EA97B-6CA0-0BA1-9F04-C1EE6D3E463A}" dt="2025-11-14T17:16:55.676" v="0"/>
            <ac:spMkLst>
              <pc:docMk/>
              <pc:sldMasterMk cId="0" sldId="2147483704"/>
              <pc:sldLayoutMk cId="0" sldId="2147483655"/>
              <ac:spMk id="4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5"/>
              <ac:spMk id="4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5"/>
              <ac:spMk id="4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5"/>
              <ac:spMk id="4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5"/>
              <ac:spMk id="45"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6"/>
          </pc:sldLayoutMkLst>
          <pc:spChg chg="mod">
            <ac:chgData name="Glueck, Susan" userId="S::sglueck@edc.org::6bddbe2e-e29d-4ae9-bdf6-ff7645846381" providerId="AD" clId="Web-{B65EA97B-6CA0-0BA1-9F04-C1EE6D3E463A}" dt="2025-11-14T17:16:55.676" v="0"/>
            <ac:spMkLst>
              <pc:docMk/>
              <pc:sldMasterMk cId="0" sldId="2147483704"/>
              <pc:sldLayoutMk cId="0" sldId="2147483656"/>
              <ac:spMk id="4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6"/>
              <ac:spMk id="4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6"/>
              <ac:spMk id="49"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7"/>
          </pc:sldLayoutMkLst>
          <pc:spChg chg="mod">
            <ac:chgData name="Glueck, Susan" userId="S::sglueck@edc.org::6bddbe2e-e29d-4ae9-bdf6-ff7645846381" providerId="AD" clId="Web-{B65EA97B-6CA0-0BA1-9F04-C1EE6D3E463A}" dt="2025-11-14T17:16:55.676" v="0"/>
            <ac:spMkLst>
              <pc:docMk/>
              <pc:sldMasterMk cId="0" sldId="2147483704"/>
              <pc:sldLayoutMk cId="0" sldId="2147483657"/>
              <ac:spMk id="5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7"/>
              <ac:spMk id="5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7"/>
              <ac:spMk id="5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7"/>
              <ac:spMk id="5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7"/>
              <ac:spMk id="5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7"/>
              <ac:spMk id="5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7"/>
              <ac:spMk id="5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7"/>
              <ac:spMk id="60" creationId="{00000000-0000-0000-0000-000000000000}"/>
            </ac:spMkLst>
          </pc:spChg>
          <pc:grpChg chg="mod">
            <ac:chgData name="Glueck, Susan" userId="S::sglueck@edc.org::6bddbe2e-e29d-4ae9-bdf6-ff7645846381" providerId="AD" clId="Web-{B65EA97B-6CA0-0BA1-9F04-C1EE6D3E463A}" dt="2025-11-14T17:16:55.676" v="0"/>
            <ac:grpSpMkLst>
              <pc:docMk/>
              <pc:sldMasterMk cId="0" sldId="2147483704"/>
              <pc:sldLayoutMk cId="0" sldId="2147483657"/>
              <ac:grpSpMk id="54" creationId="{00000000-0000-0000-0000-000000000000}"/>
            </ac:grpSpMkLst>
          </pc:grpChg>
          <pc:picChg chg="mod">
            <ac:chgData name="Glueck, Susan" userId="S::sglueck@edc.org::6bddbe2e-e29d-4ae9-bdf6-ff7645846381" providerId="AD" clId="Web-{B65EA97B-6CA0-0BA1-9F04-C1EE6D3E463A}" dt="2025-11-14T17:16:55.676" v="0"/>
            <ac:picMkLst>
              <pc:docMk/>
              <pc:sldMasterMk cId="0" sldId="2147483704"/>
              <pc:sldLayoutMk cId="0" sldId="2147483657"/>
              <ac:picMk id="52" creationId="{00000000-0000-0000-0000-000000000000}"/>
            </ac:picMkLst>
          </pc:pic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8"/>
          </pc:sldLayoutMkLst>
          <pc:spChg chg="mod">
            <ac:chgData name="Glueck, Susan" userId="S::sglueck@edc.org::6bddbe2e-e29d-4ae9-bdf6-ff7645846381" providerId="AD" clId="Web-{B65EA97B-6CA0-0BA1-9F04-C1EE6D3E463A}" dt="2025-11-14T17:16:55.676" v="0"/>
            <ac:spMkLst>
              <pc:docMk/>
              <pc:sldMasterMk cId="0" sldId="2147483704"/>
              <pc:sldLayoutMk cId="0" sldId="2147483658"/>
              <ac:spMk id="62"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59"/>
          </pc:sldLayoutMkLst>
          <pc:spChg chg="mod">
            <ac:chgData name="Glueck, Susan" userId="S::sglueck@edc.org::6bddbe2e-e29d-4ae9-bdf6-ff7645846381" providerId="AD" clId="Web-{B65EA97B-6CA0-0BA1-9F04-C1EE6D3E463A}" dt="2025-11-14T17:16:55.676" v="0"/>
            <ac:spMkLst>
              <pc:docMk/>
              <pc:sldMasterMk cId="0" sldId="2147483704"/>
              <pc:sldLayoutMk cId="0" sldId="2147483659"/>
              <ac:spMk id="6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59"/>
              <ac:spMk id="65"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0"/>
          </pc:sldLayoutMkLst>
          <pc:spChg chg="mod">
            <ac:chgData name="Glueck, Susan" userId="S::sglueck@edc.org::6bddbe2e-e29d-4ae9-bdf6-ff7645846381" providerId="AD" clId="Web-{B65EA97B-6CA0-0BA1-9F04-C1EE6D3E463A}" dt="2025-11-14T17:16:55.676" v="0"/>
            <ac:spMkLst>
              <pc:docMk/>
              <pc:sldMasterMk cId="0" sldId="2147483704"/>
              <pc:sldLayoutMk cId="0" sldId="2147483660"/>
              <ac:spMk id="6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0"/>
              <ac:spMk id="6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0"/>
              <ac:spMk id="69"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1"/>
          </pc:sldLayoutMkLst>
          <pc:spChg chg="mod">
            <ac:chgData name="Glueck, Susan" userId="S::sglueck@edc.org::6bddbe2e-e29d-4ae9-bdf6-ff7645846381" providerId="AD" clId="Web-{B65EA97B-6CA0-0BA1-9F04-C1EE6D3E463A}" dt="2025-11-14T17:16:55.676" v="0"/>
            <ac:spMkLst>
              <pc:docMk/>
              <pc:sldMasterMk cId="0" sldId="2147483704"/>
              <pc:sldLayoutMk cId="0" sldId="2147483661"/>
              <ac:spMk id="7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1"/>
              <ac:spMk id="7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1"/>
              <ac:spMk id="7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1"/>
              <ac:spMk id="7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1"/>
              <ac:spMk id="75"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2"/>
          </pc:sldLayoutMkLst>
          <pc:spChg chg="mod">
            <ac:chgData name="Glueck, Susan" userId="S::sglueck@edc.org::6bddbe2e-e29d-4ae9-bdf6-ff7645846381" providerId="AD" clId="Web-{B65EA97B-6CA0-0BA1-9F04-C1EE6D3E463A}" dt="2025-11-14T17:16:55.676" v="0"/>
            <ac:spMkLst>
              <pc:docMk/>
              <pc:sldMasterMk cId="0" sldId="2147483704"/>
              <pc:sldLayoutMk cId="0" sldId="2147483662"/>
              <ac:spMk id="7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2"/>
              <ac:spMk id="7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2"/>
              <ac:spMk id="79"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3"/>
          </pc:sldLayoutMkLst>
          <pc:spChg chg="mod">
            <ac:chgData name="Glueck, Susan" userId="S::sglueck@edc.org::6bddbe2e-e29d-4ae9-bdf6-ff7645846381" providerId="AD" clId="Web-{B65EA97B-6CA0-0BA1-9F04-C1EE6D3E463A}" dt="2025-11-14T17:16:55.676" v="0"/>
            <ac:spMkLst>
              <pc:docMk/>
              <pc:sldMasterMk cId="0" sldId="2147483704"/>
              <pc:sldLayoutMk cId="0" sldId="2147483663"/>
              <ac:spMk id="8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3"/>
              <ac:spMk id="8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3"/>
              <ac:spMk id="83"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4"/>
          </pc:sldLayoutMkLst>
          <pc:spChg chg="mod">
            <ac:chgData name="Glueck, Susan" userId="S::sglueck@edc.org::6bddbe2e-e29d-4ae9-bdf6-ff7645846381" providerId="AD" clId="Web-{B65EA97B-6CA0-0BA1-9F04-C1EE6D3E463A}" dt="2025-11-14T17:16:55.676" v="0"/>
            <ac:spMkLst>
              <pc:docMk/>
              <pc:sldMasterMk cId="0" sldId="2147483704"/>
              <pc:sldLayoutMk cId="0" sldId="2147483664"/>
              <ac:spMk id="8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4"/>
              <ac:spMk id="8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4"/>
              <ac:spMk id="8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4"/>
              <ac:spMk id="8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4"/>
              <ac:spMk id="89"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5"/>
          </pc:sldLayoutMkLst>
          <pc:spChg chg="mod">
            <ac:chgData name="Glueck, Susan" userId="S::sglueck@edc.org::6bddbe2e-e29d-4ae9-bdf6-ff7645846381" providerId="AD" clId="Web-{B65EA97B-6CA0-0BA1-9F04-C1EE6D3E463A}" dt="2025-11-14T17:16:55.676" v="0"/>
            <ac:spMkLst>
              <pc:docMk/>
              <pc:sldMasterMk cId="0" sldId="2147483704"/>
              <pc:sldLayoutMk cId="0" sldId="2147483665"/>
              <ac:spMk id="9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5"/>
              <ac:spMk id="9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5"/>
              <ac:spMk id="9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5"/>
              <ac:spMk id="9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5"/>
              <ac:spMk id="95"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6"/>
          </pc:sldLayoutMkLst>
          <pc:spChg chg="mod">
            <ac:chgData name="Glueck, Susan" userId="S::sglueck@edc.org::6bddbe2e-e29d-4ae9-bdf6-ff7645846381" providerId="AD" clId="Web-{B65EA97B-6CA0-0BA1-9F04-C1EE6D3E463A}" dt="2025-11-14T17:16:55.676" v="0"/>
            <ac:spMkLst>
              <pc:docMk/>
              <pc:sldMasterMk cId="0" sldId="2147483704"/>
              <pc:sldLayoutMk cId="0" sldId="2147483666"/>
              <ac:spMk id="9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6"/>
              <ac:spMk id="9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6"/>
              <ac:spMk id="9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6"/>
              <ac:spMk id="10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6"/>
              <ac:spMk id="10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6"/>
              <ac:spMk id="102"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7"/>
          </pc:sldLayoutMkLst>
          <pc:spChg chg="mod">
            <ac:chgData name="Glueck, Susan" userId="S::sglueck@edc.org::6bddbe2e-e29d-4ae9-bdf6-ff7645846381" providerId="AD" clId="Web-{B65EA97B-6CA0-0BA1-9F04-C1EE6D3E463A}" dt="2025-11-14T17:16:55.676" v="0"/>
            <ac:spMkLst>
              <pc:docMk/>
              <pc:sldMasterMk cId="0" sldId="2147483704"/>
              <pc:sldLayoutMk cId="0" sldId="2147483667"/>
              <ac:spMk id="10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7"/>
              <ac:spMk id="10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7"/>
              <ac:spMk id="10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7"/>
              <ac:spMk id="10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7"/>
              <ac:spMk id="108"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8"/>
          </pc:sldLayoutMkLst>
          <pc:spChg chg="mod">
            <ac:chgData name="Glueck, Susan" userId="S::sglueck@edc.org::6bddbe2e-e29d-4ae9-bdf6-ff7645846381" providerId="AD" clId="Web-{B65EA97B-6CA0-0BA1-9F04-C1EE6D3E463A}" dt="2025-11-14T17:16:55.676" v="0"/>
            <ac:spMkLst>
              <pc:docMk/>
              <pc:sldMasterMk cId="0" sldId="2147483704"/>
              <pc:sldLayoutMk cId="0" sldId="2147483668"/>
              <ac:spMk id="110"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69"/>
          </pc:sldLayoutMkLst>
          <pc:spChg chg="mod">
            <ac:chgData name="Glueck, Susan" userId="S::sglueck@edc.org::6bddbe2e-e29d-4ae9-bdf6-ff7645846381" providerId="AD" clId="Web-{B65EA97B-6CA0-0BA1-9F04-C1EE6D3E463A}" dt="2025-11-14T17:16:55.676" v="0"/>
            <ac:spMkLst>
              <pc:docMk/>
              <pc:sldMasterMk cId="0" sldId="2147483704"/>
              <pc:sldLayoutMk cId="0" sldId="2147483669"/>
              <ac:spMk id="11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9"/>
              <ac:spMk id="11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69"/>
              <ac:spMk id="114"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70"/>
          </pc:sldLayoutMkLst>
          <pc:spChg chg="mod">
            <ac:chgData name="Glueck, Susan" userId="S::sglueck@edc.org::6bddbe2e-e29d-4ae9-bdf6-ff7645846381" providerId="AD" clId="Web-{B65EA97B-6CA0-0BA1-9F04-C1EE6D3E463A}" dt="2025-11-14T17:16:55.676" v="0"/>
            <ac:spMkLst>
              <pc:docMk/>
              <pc:sldMasterMk cId="0" sldId="2147483704"/>
              <pc:sldLayoutMk cId="0" sldId="2147483670"/>
              <ac:spMk id="11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0"/>
              <ac:spMk id="11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0"/>
              <ac:spMk id="11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0"/>
              <ac:spMk id="11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0"/>
              <ac:spMk id="120"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71"/>
          </pc:sldLayoutMkLst>
          <pc:spChg chg="mod">
            <ac:chgData name="Glueck, Susan" userId="S::sglueck@edc.org::6bddbe2e-e29d-4ae9-bdf6-ff7645846381" providerId="AD" clId="Web-{B65EA97B-6CA0-0BA1-9F04-C1EE6D3E463A}" dt="2025-11-14T17:16:55.676" v="0"/>
            <ac:spMkLst>
              <pc:docMk/>
              <pc:sldMasterMk cId="0" sldId="2147483704"/>
              <pc:sldLayoutMk cId="0" sldId="2147483671"/>
              <ac:spMk id="12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1"/>
              <ac:spMk id="12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1"/>
              <ac:spMk id="12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1"/>
              <ac:spMk id="125"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72"/>
          </pc:sldLayoutMkLst>
          <pc:spChg chg="mod">
            <ac:chgData name="Glueck, Susan" userId="S::sglueck@edc.org::6bddbe2e-e29d-4ae9-bdf6-ff7645846381" providerId="AD" clId="Web-{B65EA97B-6CA0-0BA1-9F04-C1EE6D3E463A}" dt="2025-11-14T17:16:55.676" v="0"/>
            <ac:spMkLst>
              <pc:docMk/>
              <pc:sldMasterMk cId="0" sldId="2147483704"/>
              <pc:sldLayoutMk cId="0" sldId="2147483672"/>
              <ac:spMk id="12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2"/>
              <ac:spMk id="12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2"/>
              <ac:spMk id="129"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73"/>
          </pc:sldLayoutMkLst>
          <pc:spChg chg="mod">
            <ac:chgData name="Glueck, Susan" userId="S::sglueck@edc.org::6bddbe2e-e29d-4ae9-bdf6-ff7645846381" providerId="AD" clId="Web-{B65EA97B-6CA0-0BA1-9F04-C1EE6D3E463A}" dt="2025-11-14T17:16:55.676" v="0"/>
            <ac:spMkLst>
              <pc:docMk/>
              <pc:sldMasterMk cId="0" sldId="2147483704"/>
              <pc:sldLayoutMk cId="0" sldId="2147483673"/>
              <ac:spMk id="13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3"/>
              <ac:spMk id="13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3"/>
              <ac:spMk id="13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3"/>
              <ac:spMk id="13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3"/>
              <ac:spMk id="13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3"/>
              <ac:spMk id="136"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4"/>
            <pc:sldLayoutMk cId="0" sldId="2147483674"/>
          </pc:sldLayoutMkLst>
          <pc:spChg chg="mod">
            <ac:chgData name="Glueck, Susan" userId="S::sglueck@edc.org::6bddbe2e-e29d-4ae9-bdf6-ff7645846381" providerId="AD" clId="Web-{B65EA97B-6CA0-0BA1-9F04-C1EE6D3E463A}" dt="2025-11-14T17:16:55.676" v="0"/>
            <ac:spMkLst>
              <pc:docMk/>
              <pc:sldMasterMk cId="0" sldId="2147483704"/>
              <pc:sldLayoutMk cId="0" sldId="2147483674"/>
              <ac:spMk id="13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4"/>
              <ac:spMk id="13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4"/>
              <ac:spMk id="14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4"/>
              <ac:spMk id="14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4"/>
              <pc:sldLayoutMk cId="0" sldId="2147483674"/>
              <ac:spMk id="142" creationId="{00000000-0000-0000-0000-000000000000}"/>
            </ac:spMkLst>
          </pc:spChg>
        </pc:sldLayoutChg>
      </pc:sldMasterChg>
      <pc:sldMasterChg chg="modSp modSldLayout">
        <pc:chgData name="Glueck, Susan" userId="S::sglueck@edc.org::6bddbe2e-e29d-4ae9-bdf6-ff7645846381" providerId="AD" clId="Web-{B65EA97B-6CA0-0BA1-9F04-C1EE6D3E463A}" dt="2025-11-14T17:16:55.676" v="0"/>
        <pc:sldMasterMkLst>
          <pc:docMk/>
          <pc:sldMasterMk cId="0" sldId="2147483705"/>
        </pc:sldMasterMkLst>
        <pc:spChg chg="mod">
          <ac:chgData name="Glueck, Susan" userId="S::sglueck@edc.org::6bddbe2e-e29d-4ae9-bdf6-ff7645846381" providerId="AD" clId="Web-{B65EA97B-6CA0-0BA1-9F04-C1EE6D3E463A}" dt="2025-11-14T17:16:55.676" v="0"/>
          <ac:spMkLst>
            <pc:docMk/>
            <pc:sldMasterMk cId="0" sldId="2147483705"/>
            <ac:spMk id="14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ac:spMk id="14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ac:spMk id="14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ac:spMk id="147" creationId="{00000000-0000-0000-0000-000000000000}"/>
          </ac:spMkLst>
        </pc:spChg>
        <pc:picChg chg="mod">
          <ac:chgData name="Glueck, Susan" userId="S::sglueck@edc.org::6bddbe2e-e29d-4ae9-bdf6-ff7645846381" providerId="AD" clId="Web-{B65EA97B-6CA0-0BA1-9F04-C1EE6D3E463A}" dt="2025-11-14T17:16:55.676" v="0"/>
          <ac:picMkLst>
            <pc:docMk/>
            <pc:sldMasterMk cId="0" sldId="2147483705"/>
            <ac:picMk id="148" creationId="{00000000-0000-0000-0000-000000000000}"/>
          </ac:picMkLst>
        </pc:picChg>
        <pc:sldLayoutChg chg="modSp">
          <pc:chgData name="Glueck, Susan" userId="S::sglueck@edc.org::6bddbe2e-e29d-4ae9-bdf6-ff7645846381" providerId="AD" clId="Web-{B65EA97B-6CA0-0BA1-9F04-C1EE6D3E463A}" dt="2025-11-14T17:16:55.676" v="0"/>
          <pc:sldLayoutMkLst>
            <pc:docMk/>
            <pc:sldMasterMk cId="0" sldId="2147483705"/>
            <pc:sldLayoutMk cId="0" sldId="2147483676"/>
          </pc:sldLayoutMkLst>
          <pc:spChg chg="mod">
            <ac:chgData name="Glueck, Susan" userId="S::sglueck@edc.org::6bddbe2e-e29d-4ae9-bdf6-ff7645846381" providerId="AD" clId="Web-{B65EA97B-6CA0-0BA1-9F04-C1EE6D3E463A}" dt="2025-11-14T17:16:55.676" v="0"/>
            <ac:spMkLst>
              <pc:docMk/>
              <pc:sldMasterMk cId="0" sldId="2147483705"/>
              <pc:sldLayoutMk cId="0" sldId="2147483676"/>
              <ac:spMk id="15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76"/>
              <ac:spMk id="15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76"/>
              <ac:spMk id="153"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77"/>
          </pc:sldLayoutMkLst>
          <pc:spChg chg="mod">
            <ac:chgData name="Glueck, Susan" userId="S::sglueck@edc.org::6bddbe2e-e29d-4ae9-bdf6-ff7645846381" providerId="AD" clId="Web-{B65EA97B-6CA0-0BA1-9F04-C1EE6D3E463A}" dt="2025-11-14T17:16:55.676" v="0"/>
            <ac:spMkLst>
              <pc:docMk/>
              <pc:sldMasterMk cId="0" sldId="2147483705"/>
              <pc:sldLayoutMk cId="0" sldId="2147483677"/>
              <ac:spMk id="155"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78"/>
          </pc:sldLayoutMkLst>
          <pc:spChg chg="mod">
            <ac:chgData name="Glueck, Susan" userId="S::sglueck@edc.org::6bddbe2e-e29d-4ae9-bdf6-ff7645846381" providerId="AD" clId="Web-{B65EA97B-6CA0-0BA1-9F04-C1EE6D3E463A}" dt="2025-11-14T17:16:55.676" v="0"/>
            <ac:spMkLst>
              <pc:docMk/>
              <pc:sldMasterMk cId="0" sldId="2147483705"/>
              <pc:sldLayoutMk cId="0" sldId="2147483678"/>
              <ac:spMk id="15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78"/>
              <ac:spMk id="15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78"/>
              <ac:spMk id="15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78"/>
              <ac:spMk id="160"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79"/>
          </pc:sldLayoutMkLst>
          <pc:spChg chg="mod">
            <ac:chgData name="Glueck, Susan" userId="S::sglueck@edc.org::6bddbe2e-e29d-4ae9-bdf6-ff7645846381" providerId="AD" clId="Web-{B65EA97B-6CA0-0BA1-9F04-C1EE6D3E463A}" dt="2025-11-14T17:16:55.676" v="0"/>
            <ac:spMkLst>
              <pc:docMk/>
              <pc:sldMasterMk cId="0" sldId="2147483705"/>
              <pc:sldLayoutMk cId="0" sldId="2147483679"/>
              <ac:spMk id="16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79"/>
              <ac:spMk id="16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79"/>
              <ac:spMk id="16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79"/>
              <ac:spMk id="165"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0"/>
          </pc:sldLayoutMkLst>
          <pc:spChg chg="mod">
            <ac:chgData name="Glueck, Susan" userId="S::sglueck@edc.org::6bddbe2e-e29d-4ae9-bdf6-ff7645846381" providerId="AD" clId="Web-{B65EA97B-6CA0-0BA1-9F04-C1EE6D3E463A}" dt="2025-11-14T17:16:55.676" v="0"/>
            <ac:spMkLst>
              <pc:docMk/>
              <pc:sldMasterMk cId="0" sldId="2147483705"/>
              <pc:sldLayoutMk cId="0" sldId="2147483680"/>
              <ac:spMk id="16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0"/>
              <ac:spMk id="16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0"/>
              <ac:spMk id="16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0"/>
              <ac:spMk id="17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0"/>
              <ac:spMk id="17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0"/>
              <ac:spMk id="17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0"/>
              <ac:spMk id="173"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1"/>
          </pc:sldLayoutMkLst>
          <pc:spChg chg="mod">
            <ac:chgData name="Glueck, Susan" userId="S::sglueck@edc.org::6bddbe2e-e29d-4ae9-bdf6-ff7645846381" providerId="AD" clId="Web-{B65EA97B-6CA0-0BA1-9F04-C1EE6D3E463A}" dt="2025-11-14T17:16:55.676" v="0"/>
            <ac:spMkLst>
              <pc:docMk/>
              <pc:sldMasterMk cId="0" sldId="2147483705"/>
              <pc:sldLayoutMk cId="0" sldId="2147483681"/>
              <ac:spMk id="17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1"/>
              <ac:spMk id="176"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2"/>
          </pc:sldLayoutMkLst>
          <pc:spChg chg="mod">
            <ac:chgData name="Glueck, Susan" userId="S::sglueck@edc.org::6bddbe2e-e29d-4ae9-bdf6-ff7645846381" providerId="AD" clId="Web-{B65EA97B-6CA0-0BA1-9F04-C1EE6D3E463A}" dt="2025-11-14T17:16:55.676" v="0"/>
            <ac:spMkLst>
              <pc:docMk/>
              <pc:sldMasterMk cId="0" sldId="2147483705"/>
              <pc:sldLayoutMk cId="0" sldId="2147483682"/>
              <ac:spMk id="17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2"/>
              <ac:spMk id="17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2"/>
              <ac:spMk id="18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2"/>
              <ac:spMk id="18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2"/>
              <ac:spMk id="182"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3"/>
          </pc:sldLayoutMkLst>
          <pc:spChg chg="mod">
            <ac:chgData name="Glueck, Susan" userId="S::sglueck@edc.org::6bddbe2e-e29d-4ae9-bdf6-ff7645846381" providerId="AD" clId="Web-{B65EA97B-6CA0-0BA1-9F04-C1EE6D3E463A}" dt="2025-11-14T17:16:55.676" v="0"/>
            <ac:spMkLst>
              <pc:docMk/>
              <pc:sldMasterMk cId="0" sldId="2147483705"/>
              <pc:sldLayoutMk cId="0" sldId="2147483683"/>
              <ac:spMk id="18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3"/>
              <ac:spMk id="18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3"/>
              <ac:spMk id="186"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4"/>
          </pc:sldLayoutMkLst>
          <pc:spChg chg="mod">
            <ac:chgData name="Glueck, Susan" userId="S::sglueck@edc.org::6bddbe2e-e29d-4ae9-bdf6-ff7645846381" providerId="AD" clId="Web-{B65EA97B-6CA0-0BA1-9F04-C1EE6D3E463A}" dt="2025-11-14T17:16:55.676" v="0"/>
            <ac:spMkLst>
              <pc:docMk/>
              <pc:sldMasterMk cId="0" sldId="2147483705"/>
              <pc:sldLayoutMk cId="0" sldId="2147483684"/>
              <ac:spMk id="18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4"/>
              <ac:spMk id="19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4"/>
              <ac:spMk id="19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4"/>
              <ac:spMk id="19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4"/>
              <ac:spMk id="19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4"/>
              <ac:spMk id="19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4"/>
              <ac:spMk id="19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4"/>
              <ac:spMk id="197" creationId="{00000000-0000-0000-0000-000000000000}"/>
            </ac:spMkLst>
          </pc:spChg>
          <pc:grpChg chg="mod">
            <ac:chgData name="Glueck, Susan" userId="S::sglueck@edc.org::6bddbe2e-e29d-4ae9-bdf6-ff7645846381" providerId="AD" clId="Web-{B65EA97B-6CA0-0BA1-9F04-C1EE6D3E463A}" dt="2025-11-14T17:16:55.676" v="0"/>
            <ac:grpSpMkLst>
              <pc:docMk/>
              <pc:sldMasterMk cId="0" sldId="2147483705"/>
              <pc:sldLayoutMk cId="0" sldId="2147483684"/>
              <ac:grpSpMk id="191" creationId="{00000000-0000-0000-0000-000000000000}"/>
            </ac:grpSpMkLst>
          </pc:grpChg>
          <pc:picChg chg="mod">
            <ac:chgData name="Glueck, Susan" userId="S::sglueck@edc.org::6bddbe2e-e29d-4ae9-bdf6-ff7645846381" providerId="AD" clId="Web-{B65EA97B-6CA0-0BA1-9F04-C1EE6D3E463A}" dt="2025-11-14T17:16:55.676" v="0"/>
            <ac:picMkLst>
              <pc:docMk/>
              <pc:sldMasterMk cId="0" sldId="2147483705"/>
              <pc:sldLayoutMk cId="0" sldId="2147483684"/>
              <ac:picMk id="189" creationId="{00000000-0000-0000-0000-000000000000}"/>
            </ac:picMkLst>
          </pc:pic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5"/>
          </pc:sldLayoutMkLst>
          <pc:spChg chg="mod">
            <ac:chgData name="Glueck, Susan" userId="S::sglueck@edc.org::6bddbe2e-e29d-4ae9-bdf6-ff7645846381" providerId="AD" clId="Web-{B65EA97B-6CA0-0BA1-9F04-C1EE6D3E463A}" dt="2025-11-14T17:16:55.676" v="0"/>
            <ac:spMkLst>
              <pc:docMk/>
              <pc:sldMasterMk cId="0" sldId="2147483705"/>
              <pc:sldLayoutMk cId="0" sldId="2147483685"/>
              <ac:spMk id="199"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6"/>
          </pc:sldLayoutMkLst>
          <pc:spChg chg="mod">
            <ac:chgData name="Glueck, Susan" userId="S::sglueck@edc.org::6bddbe2e-e29d-4ae9-bdf6-ff7645846381" providerId="AD" clId="Web-{B65EA97B-6CA0-0BA1-9F04-C1EE6D3E463A}" dt="2025-11-14T17:16:55.676" v="0"/>
            <ac:spMkLst>
              <pc:docMk/>
              <pc:sldMasterMk cId="0" sldId="2147483705"/>
              <pc:sldLayoutMk cId="0" sldId="2147483686"/>
              <ac:spMk id="20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6"/>
              <ac:spMk id="202"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7"/>
          </pc:sldLayoutMkLst>
          <pc:spChg chg="mod">
            <ac:chgData name="Glueck, Susan" userId="S::sglueck@edc.org::6bddbe2e-e29d-4ae9-bdf6-ff7645846381" providerId="AD" clId="Web-{B65EA97B-6CA0-0BA1-9F04-C1EE6D3E463A}" dt="2025-11-14T17:16:55.676" v="0"/>
            <ac:spMkLst>
              <pc:docMk/>
              <pc:sldMasterMk cId="0" sldId="2147483705"/>
              <pc:sldLayoutMk cId="0" sldId="2147483687"/>
              <ac:spMk id="20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7"/>
              <ac:spMk id="20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7"/>
              <ac:spMk id="206"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8"/>
          </pc:sldLayoutMkLst>
          <pc:spChg chg="mod">
            <ac:chgData name="Glueck, Susan" userId="S::sglueck@edc.org::6bddbe2e-e29d-4ae9-bdf6-ff7645846381" providerId="AD" clId="Web-{B65EA97B-6CA0-0BA1-9F04-C1EE6D3E463A}" dt="2025-11-14T17:16:55.676" v="0"/>
            <ac:spMkLst>
              <pc:docMk/>
              <pc:sldMasterMk cId="0" sldId="2147483705"/>
              <pc:sldLayoutMk cId="0" sldId="2147483688"/>
              <ac:spMk id="20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8"/>
              <ac:spMk id="20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8"/>
              <ac:spMk id="21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8"/>
              <ac:spMk id="21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8"/>
              <ac:spMk id="212"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89"/>
          </pc:sldLayoutMkLst>
          <pc:spChg chg="mod">
            <ac:chgData name="Glueck, Susan" userId="S::sglueck@edc.org::6bddbe2e-e29d-4ae9-bdf6-ff7645846381" providerId="AD" clId="Web-{B65EA97B-6CA0-0BA1-9F04-C1EE6D3E463A}" dt="2025-11-14T17:16:55.676" v="0"/>
            <ac:spMkLst>
              <pc:docMk/>
              <pc:sldMasterMk cId="0" sldId="2147483705"/>
              <pc:sldLayoutMk cId="0" sldId="2147483689"/>
              <ac:spMk id="21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9"/>
              <ac:spMk id="21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89"/>
              <ac:spMk id="216"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90"/>
          </pc:sldLayoutMkLst>
          <pc:spChg chg="mod">
            <ac:chgData name="Glueck, Susan" userId="S::sglueck@edc.org::6bddbe2e-e29d-4ae9-bdf6-ff7645846381" providerId="AD" clId="Web-{B65EA97B-6CA0-0BA1-9F04-C1EE6D3E463A}" dt="2025-11-14T17:16:55.676" v="0"/>
            <ac:spMkLst>
              <pc:docMk/>
              <pc:sldMasterMk cId="0" sldId="2147483705"/>
              <pc:sldLayoutMk cId="0" sldId="2147483690"/>
              <ac:spMk id="21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0"/>
              <ac:spMk id="21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0"/>
              <ac:spMk id="220"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91"/>
          </pc:sldLayoutMkLst>
          <pc:spChg chg="mod">
            <ac:chgData name="Glueck, Susan" userId="S::sglueck@edc.org::6bddbe2e-e29d-4ae9-bdf6-ff7645846381" providerId="AD" clId="Web-{B65EA97B-6CA0-0BA1-9F04-C1EE6D3E463A}" dt="2025-11-14T17:16:55.676" v="0"/>
            <ac:spMkLst>
              <pc:docMk/>
              <pc:sldMasterMk cId="0" sldId="2147483705"/>
              <pc:sldLayoutMk cId="0" sldId="2147483691"/>
              <ac:spMk id="22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1"/>
              <ac:spMk id="22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1"/>
              <ac:spMk id="22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1"/>
              <ac:spMk id="22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1"/>
              <ac:spMk id="226"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92"/>
          </pc:sldLayoutMkLst>
          <pc:spChg chg="mod">
            <ac:chgData name="Glueck, Susan" userId="S::sglueck@edc.org::6bddbe2e-e29d-4ae9-bdf6-ff7645846381" providerId="AD" clId="Web-{B65EA97B-6CA0-0BA1-9F04-C1EE6D3E463A}" dt="2025-11-14T17:16:55.676" v="0"/>
            <ac:spMkLst>
              <pc:docMk/>
              <pc:sldMasterMk cId="0" sldId="2147483705"/>
              <pc:sldLayoutMk cId="0" sldId="2147483692"/>
              <ac:spMk id="22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2"/>
              <ac:spMk id="22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2"/>
              <ac:spMk id="23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2"/>
              <ac:spMk id="23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2"/>
              <ac:spMk id="232"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93"/>
          </pc:sldLayoutMkLst>
          <pc:spChg chg="mod">
            <ac:chgData name="Glueck, Susan" userId="S::sglueck@edc.org::6bddbe2e-e29d-4ae9-bdf6-ff7645846381" providerId="AD" clId="Web-{B65EA97B-6CA0-0BA1-9F04-C1EE6D3E463A}" dt="2025-11-14T17:16:55.676" v="0"/>
            <ac:spMkLst>
              <pc:docMk/>
              <pc:sldMasterMk cId="0" sldId="2147483705"/>
              <pc:sldLayoutMk cId="0" sldId="2147483693"/>
              <ac:spMk id="23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3"/>
              <ac:spMk id="23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3"/>
              <ac:spMk id="23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3"/>
              <ac:spMk id="23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3"/>
              <ac:spMk id="23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3"/>
              <ac:spMk id="239"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94"/>
          </pc:sldLayoutMkLst>
          <pc:spChg chg="mod">
            <ac:chgData name="Glueck, Susan" userId="S::sglueck@edc.org::6bddbe2e-e29d-4ae9-bdf6-ff7645846381" providerId="AD" clId="Web-{B65EA97B-6CA0-0BA1-9F04-C1EE6D3E463A}" dt="2025-11-14T17:16:55.676" v="0"/>
            <ac:spMkLst>
              <pc:docMk/>
              <pc:sldMasterMk cId="0" sldId="2147483705"/>
              <pc:sldLayoutMk cId="0" sldId="2147483694"/>
              <ac:spMk id="24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4"/>
              <ac:spMk id="24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4"/>
              <ac:spMk id="24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4"/>
              <ac:spMk id="24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4"/>
              <ac:spMk id="245"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95"/>
          </pc:sldLayoutMkLst>
          <pc:spChg chg="mod">
            <ac:chgData name="Glueck, Susan" userId="S::sglueck@edc.org::6bddbe2e-e29d-4ae9-bdf6-ff7645846381" providerId="AD" clId="Web-{B65EA97B-6CA0-0BA1-9F04-C1EE6D3E463A}" dt="2025-11-14T17:16:55.676" v="0"/>
            <ac:spMkLst>
              <pc:docMk/>
              <pc:sldMasterMk cId="0" sldId="2147483705"/>
              <pc:sldLayoutMk cId="0" sldId="2147483695"/>
              <ac:spMk id="247"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97"/>
          </pc:sldLayoutMkLst>
          <pc:spChg chg="mod">
            <ac:chgData name="Glueck, Susan" userId="S::sglueck@edc.org::6bddbe2e-e29d-4ae9-bdf6-ff7645846381" providerId="AD" clId="Web-{B65EA97B-6CA0-0BA1-9F04-C1EE6D3E463A}" dt="2025-11-14T17:16:55.676" v="0"/>
            <ac:spMkLst>
              <pc:docMk/>
              <pc:sldMasterMk cId="0" sldId="2147483705"/>
              <pc:sldLayoutMk cId="0" sldId="2147483697"/>
              <ac:spMk id="250"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7"/>
              <ac:spMk id="25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7"/>
              <ac:spMk id="25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7"/>
              <ac:spMk id="25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7"/>
              <ac:spMk id="254"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98"/>
          </pc:sldLayoutMkLst>
          <pc:spChg chg="mod">
            <ac:chgData name="Glueck, Susan" userId="S::sglueck@edc.org::6bddbe2e-e29d-4ae9-bdf6-ff7645846381" providerId="AD" clId="Web-{B65EA97B-6CA0-0BA1-9F04-C1EE6D3E463A}" dt="2025-11-14T17:16:55.676" v="0"/>
            <ac:spMkLst>
              <pc:docMk/>
              <pc:sldMasterMk cId="0" sldId="2147483705"/>
              <pc:sldLayoutMk cId="0" sldId="2147483698"/>
              <ac:spMk id="25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8"/>
              <ac:spMk id="25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8"/>
              <ac:spMk id="25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8"/>
              <ac:spMk id="259"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699"/>
          </pc:sldLayoutMkLst>
          <pc:spChg chg="mod">
            <ac:chgData name="Glueck, Susan" userId="S::sglueck@edc.org::6bddbe2e-e29d-4ae9-bdf6-ff7645846381" providerId="AD" clId="Web-{B65EA97B-6CA0-0BA1-9F04-C1EE6D3E463A}" dt="2025-11-14T17:16:55.676" v="0"/>
            <ac:spMkLst>
              <pc:docMk/>
              <pc:sldMasterMk cId="0" sldId="2147483705"/>
              <pc:sldLayoutMk cId="0" sldId="2147483699"/>
              <ac:spMk id="261"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9"/>
              <ac:spMk id="26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699"/>
              <ac:spMk id="263"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700"/>
          </pc:sldLayoutMkLst>
          <pc:spChg chg="mod">
            <ac:chgData name="Glueck, Susan" userId="S::sglueck@edc.org::6bddbe2e-e29d-4ae9-bdf6-ff7645846381" providerId="AD" clId="Web-{B65EA97B-6CA0-0BA1-9F04-C1EE6D3E463A}" dt="2025-11-14T17:16:55.676" v="0"/>
            <ac:spMkLst>
              <pc:docMk/>
              <pc:sldMasterMk cId="0" sldId="2147483705"/>
              <pc:sldLayoutMk cId="0" sldId="2147483700"/>
              <ac:spMk id="26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0"/>
              <ac:spMk id="266"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0"/>
              <ac:spMk id="267"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0"/>
              <ac:spMk id="26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0"/>
              <ac:spMk id="26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0"/>
              <ac:spMk id="270"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701"/>
          </pc:sldLayoutMkLst>
          <pc:spChg chg="mod">
            <ac:chgData name="Glueck, Susan" userId="S::sglueck@edc.org::6bddbe2e-e29d-4ae9-bdf6-ff7645846381" providerId="AD" clId="Web-{B65EA97B-6CA0-0BA1-9F04-C1EE6D3E463A}" dt="2025-11-14T17:16:55.676" v="0"/>
            <ac:spMkLst>
              <pc:docMk/>
              <pc:sldMasterMk cId="0" sldId="2147483705"/>
              <pc:sldLayoutMk cId="0" sldId="2147483701"/>
              <ac:spMk id="27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1"/>
              <ac:spMk id="27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1"/>
              <ac:spMk id="27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1"/>
              <ac:spMk id="27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1"/>
              <ac:spMk id="276"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702"/>
          </pc:sldLayoutMkLst>
          <pc:spChg chg="mod">
            <ac:chgData name="Glueck, Susan" userId="S::sglueck@edc.org::6bddbe2e-e29d-4ae9-bdf6-ff7645846381" providerId="AD" clId="Web-{B65EA97B-6CA0-0BA1-9F04-C1EE6D3E463A}" dt="2025-11-14T17:16:55.676" v="0"/>
            <ac:spMkLst>
              <pc:docMk/>
              <pc:sldMasterMk cId="0" sldId="2147483705"/>
              <pc:sldLayoutMk cId="0" sldId="2147483702"/>
              <ac:spMk id="278"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2"/>
              <ac:spMk id="279"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2"/>
              <ac:spMk id="280" creationId="{00000000-0000-0000-0000-000000000000}"/>
            </ac:spMkLst>
          </pc:spChg>
        </pc:sldLayoutChg>
        <pc:sldLayoutChg chg="modSp">
          <pc:chgData name="Glueck, Susan" userId="S::sglueck@edc.org::6bddbe2e-e29d-4ae9-bdf6-ff7645846381" providerId="AD" clId="Web-{B65EA97B-6CA0-0BA1-9F04-C1EE6D3E463A}" dt="2025-11-14T17:16:55.676" v="0"/>
          <pc:sldLayoutMkLst>
            <pc:docMk/>
            <pc:sldMasterMk cId="0" sldId="2147483705"/>
            <pc:sldLayoutMk cId="0" sldId="2147483703"/>
          </pc:sldLayoutMkLst>
          <pc:spChg chg="mod">
            <ac:chgData name="Glueck, Susan" userId="S::sglueck@edc.org::6bddbe2e-e29d-4ae9-bdf6-ff7645846381" providerId="AD" clId="Web-{B65EA97B-6CA0-0BA1-9F04-C1EE6D3E463A}" dt="2025-11-14T17:16:55.676" v="0"/>
            <ac:spMkLst>
              <pc:docMk/>
              <pc:sldMasterMk cId="0" sldId="2147483705"/>
              <pc:sldLayoutMk cId="0" sldId="2147483703"/>
              <ac:spMk id="282"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3"/>
              <ac:spMk id="283"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3"/>
              <ac:spMk id="284"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3"/>
              <ac:spMk id="285" creationId="{00000000-0000-0000-0000-000000000000}"/>
            </ac:spMkLst>
          </pc:spChg>
          <pc:spChg chg="mod">
            <ac:chgData name="Glueck, Susan" userId="S::sglueck@edc.org::6bddbe2e-e29d-4ae9-bdf6-ff7645846381" providerId="AD" clId="Web-{B65EA97B-6CA0-0BA1-9F04-C1EE6D3E463A}" dt="2025-11-14T17:16:55.676" v="0"/>
            <ac:spMkLst>
              <pc:docMk/>
              <pc:sldMasterMk cId="0" sldId="2147483705"/>
              <pc:sldLayoutMk cId="0" sldId="2147483703"/>
              <ac:spMk id="286" creationId="{00000000-0000-0000-0000-000000000000}"/>
            </ac:spMkLst>
          </pc:spChg>
        </pc:sldLayoutChg>
      </pc:sldMasterChg>
    </pc:docChg>
  </pc:docChgLst>
  <pc:docChgLst>
    <pc:chgData name="Macheca, Erica" userId="7d24e2fa-b732-4abd-b1c1-a71b7b8b0cfd" providerId="ADAL" clId="{BECC9822-43D1-4B65-B94C-DB2EB0C0487B}"/>
    <pc:docChg chg="undo custSel modSld sldOrd">
      <pc:chgData name="Macheca, Erica" userId="7d24e2fa-b732-4abd-b1c1-a71b7b8b0cfd" providerId="ADAL" clId="{BECC9822-43D1-4B65-B94C-DB2EB0C0487B}" dt="2025-11-25T19:02:49.980" v="20" actId="20577"/>
      <pc:docMkLst>
        <pc:docMk/>
      </pc:docMkLst>
      <pc:sldChg chg="ord">
        <pc:chgData name="Macheca, Erica" userId="7d24e2fa-b732-4abd-b1c1-a71b7b8b0cfd" providerId="ADAL" clId="{BECC9822-43D1-4B65-B94C-DB2EB0C0487B}" dt="2025-11-25T17:34:32.105" v="0" actId="20578"/>
        <pc:sldMkLst>
          <pc:docMk/>
          <pc:sldMk cId="0" sldId="259"/>
        </pc:sldMkLst>
      </pc:sldChg>
      <pc:sldChg chg="modSp mod chgLayout">
        <pc:chgData name="Macheca, Erica" userId="7d24e2fa-b732-4abd-b1c1-a71b7b8b0cfd" providerId="ADAL" clId="{BECC9822-43D1-4B65-B94C-DB2EB0C0487B}" dt="2025-11-25T18:46:58.864" v="17" actId="20577"/>
        <pc:sldMkLst>
          <pc:docMk/>
          <pc:sldMk cId="0" sldId="262"/>
        </pc:sldMkLst>
        <pc:spChg chg="mod ord">
          <ac:chgData name="Macheca, Erica" userId="7d24e2fa-b732-4abd-b1c1-a71b7b8b0cfd" providerId="ADAL" clId="{BECC9822-43D1-4B65-B94C-DB2EB0C0487B}" dt="2025-11-25T18:46:58.864" v="17" actId="20577"/>
          <ac:spMkLst>
            <pc:docMk/>
            <pc:sldMk cId="0" sldId="262"/>
            <ac:spMk id="340" creationId="{00000000-0000-0000-0000-000000000000}"/>
          </ac:spMkLst>
        </pc:spChg>
        <pc:spChg chg="mod ord">
          <ac:chgData name="Macheca, Erica" userId="7d24e2fa-b732-4abd-b1c1-a71b7b8b0cfd" providerId="ADAL" clId="{BECC9822-43D1-4B65-B94C-DB2EB0C0487B}" dt="2025-11-25T17:34:52.312" v="2" actId="6264"/>
          <ac:spMkLst>
            <pc:docMk/>
            <pc:sldMk cId="0" sldId="262"/>
            <ac:spMk id="341" creationId="{00000000-0000-0000-0000-000000000000}"/>
          </ac:spMkLst>
        </pc:spChg>
      </pc:sldChg>
      <pc:sldChg chg="modSp mod">
        <pc:chgData name="Macheca, Erica" userId="7d24e2fa-b732-4abd-b1c1-a71b7b8b0cfd" providerId="ADAL" clId="{BECC9822-43D1-4B65-B94C-DB2EB0C0487B}" dt="2025-11-25T19:02:49.980" v="20" actId="20577"/>
        <pc:sldMkLst>
          <pc:docMk/>
          <pc:sldMk cId="0" sldId="266"/>
        </pc:sldMkLst>
        <pc:spChg chg="mod">
          <ac:chgData name="Macheca, Erica" userId="7d24e2fa-b732-4abd-b1c1-a71b7b8b0cfd" providerId="ADAL" clId="{BECC9822-43D1-4B65-B94C-DB2EB0C0487B}" dt="2025-11-25T19:02:49.980" v="20" actId="20577"/>
          <ac:spMkLst>
            <pc:docMk/>
            <pc:sldMk cId="0" sldId="266"/>
            <ac:spMk id="375" creationId="{00000000-0000-0000-0000-000000000000}"/>
          </ac:spMkLst>
        </pc:spChg>
      </pc:sldChg>
    </pc:docChg>
  </pc:docChgLst>
  <pc:docChgLst>
    <pc:chgData name="Bhatta, Pradipti" userId="3eb5dc90-2c0e-4998-bc30-537239c02f95" providerId="ADAL" clId="{5D3CD964-EDE7-4BAD-B6F4-7079C16DC62C}"/>
    <pc:docChg chg="undo custSel modSld modMainMaster">
      <pc:chgData name="Bhatta, Pradipti" userId="3eb5dc90-2c0e-4998-bc30-537239c02f95" providerId="ADAL" clId="{5D3CD964-EDE7-4BAD-B6F4-7079C16DC62C}" dt="2025-12-12T00:45:42.361" v="74" actId="1076"/>
      <pc:docMkLst>
        <pc:docMk/>
      </pc:docMkLst>
      <pc:sldChg chg="addSp delSp modSp mod modAnim">
        <pc:chgData name="Bhatta, Pradipti" userId="3eb5dc90-2c0e-4998-bc30-537239c02f95" providerId="ADAL" clId="{5D3CD964-EDE7-4BAD-B6F4-7079C16DC62C}" dt="2025-12-12T00:45:42.361" v="74" actId="1076"/>
        <pc:sldMkLst>
          <pc:docMk/>
          <pc:sldMk cId="0" sldId="256"/>
        </pc:sldMkLst>
        <pc:spChg chg="add mod">
          <ac:chgData name="Bhatta, Pradipti" userId="3eb5dc90-2c0e-4998-bc30-537239c02f95" providerId="ADAL" clId="{5D3CD964-EDE7-4BAD-B6F4-7079C16DC62C}" dt="2025-12-12T00:44:49.048" v="64"/>
          <ac:spMkLst>
            <pc:docMk/>
            <pc:sldMk cId="0" sldId="256"/>
            <ac:spMk id="2" creationId="{A3D79BCB-FBF9-2847-3D09-888A9203DBD6}"/>
          </ac:spMkLst>
        </pc:spChg>
        <pc:spChg chg="add mod">
          <ac:chgData name="Bhatta, Pradipti" userId="3eb5dc90-2c0e-4998-bc30-537239c02f95" providerId="ADAL" clId="{5D3CD964-EDE7-4BAD-B6F4-7079C16DC62C}" dt="2025-12-12T00:44:49.048" v="64"/>
          <ac:spMkLst>
            <pc:docMk/>
            <pc:sldMk cId="0" sldId="256"/>
            <ac:spMk id="3" creationId="{6FC5E3C3-9060-68D7-9636-9B770B6A0B57}"/>
          </ac:spMkLst>
        </pc:spChg>
        <pc:spChg chg="add mod">
          <ac:chgData name="Bhatta, Pradipti" userId="3eb5dc90-2c0e-4998-bc30-537239c02f95" providerId="ADAL" clId="{5D3CD964-EDE7-4BAD-B6F4-7079C16DC62C}" dt="2025-12-12T00:45:15.676" v="70"/>
          <ac:spMkLst>
            <pc:docMk/>
            <pc:sldMk cId="0" sldId="256"/>
            <ac:spMk id="4" creationId="{BCD16545-E5CA-3C44-5ADB-6B5F6419FE12}"/>
          </ac:spMkLst>
        </pc:spChg>
        <pc:spChg chg="add mod">
          <ac:chgData name="Bhatta, Pradipti" userId="3eb5dc90-2c0e-4998-bc30-537239c02f95" providerId="ADAL" clId="{5D3CD964-EDE7-4BAD-B6F4-7079C16DC62C}" dt="2025-12-12T00:45:15.676" v="70"/>
          <ac:spMkLst>
            <pc:docMk/>
            <pc:sldMk cId="0" sldId="256"/>
            <ac:spMk id="5" creationId="{4C479568-4FAB-D0C4-07BC-B1EA79331916}"/>
          </ac:spMkLst>
        </pc:spChg>
        <pc:spChg chg="add del">
          <ac:chgData name="Bhatta, Pradipti" userId="3eb5dc90-2c0e-4998-bc30-537239c02f95" providerId="ADAL" clId="{5D3CD964-EDE7-4BAD-B6F4-7079C16DC62C}" dt="2025-12-12T00:45:16.828" v="71" actId="478"/>
          <ac:spMkLst>
            <pc:docMk/>
            <pc:sldMk cId="0" sldId="256"/>
            <ac:spMk id="292" creationId="{00000000-0000-0000-0000-000000000000}"/>
          </ac:spMkLst>
        </pc:spChg>
        <pc:spChg chg="add del mod">
          <ac:chgData name="Bhatta, Pradipti" userId="3eb5dc90-2c0e-4998-bc30-537239c02f95" providerId="ADAL" clId="{5D3CD964-EDE7-4BAD-B6F4-7079C16DC62C}" dt="2025-12-12T00:45:42.361" v="74" actId="1076"/>
          <ac:spMkLst>
            <pc:docMk/>
            <pc:sldMk cId="0" sldId="256"/>
            <ac:spMk id="293" creationId="{00000000-0000-0000-0000-000000000000}"/>
          </ac:spMkLst>
        </pc:spChg>
      </pc:sldChg>
      <pc:sldChg chg="modSp mod">
        <pc:chgData name="Bhatta, Pradipti" userId="3eb5dc90-2c0e-4998-bc30-537239c02f95" providerId="ADAL" clId="{5D3CD964-EDE7-4BAD-B6F4-7079C16DC62C}" dt="2025-12-12T00:40:39.511" v="45" actId="255"/>
        <pc:sldMkLst>
          <pc:docMk/>
          <pc:sldMk cId="0" sldId="257"/>
        </pc:sldMkLst>
        <pc:spChg chg="mod">
          <ac:chgData name="Bhatta, Pradipti" userId="3eb5dc90-2c0e-4998-bc30-537239c02f95" providerId="ADAL" clId="{5D3CD964-EDE7-4BAD-B6F4-7079C16DC62C}" dt="2025-12-12T00:40:39.511" v="45" actId="255"/>
          <ac:spMkLst>
            <pc:docMk/>
            <pc:sldMk cId="0" sldId="257"/>
            <ac:spMk id="303" creationId="{00000000-0000-0000-0000-000000000000}"/>
          </ac:spMkLst>
        </pc:spChg>
      </pc:sldChg>
      <pc:sldChg chg="modSp mod">
        <pc:chgData name="Bhatta, Pradipti" userId="3eb5dc90-2c0e-4998-bc30-537239c02f95" providerId="ADAL" clId="{5D3CD964-EDE7-4BAD-B6F4-7079C16DC62C}" dt="2025-12-12T00:41:43.434" v="47" actId="255"/>
        <pc:sldMkLst>
          <pc:docMk/>
          <pc:sldMk cId="0" sldId="258"/>
        </pc:sldMkLst>
        <pc:spChg chg="mod">
          <ac:chgData name="Bhatta, Pradipti" userId="3eb5dc90-2c0e-4998-bc30-537239c02f95" providerId="ADAL" clId="{5D3CD964-EDE7-4BAD-B6F4-7079C16DC62C}" dt="2025-12-12T00:41:43.434" v="47" actId="255"/>
          <ac:spMkLst>
            <pc:docMk/>
            <pc:sldMk cId="0" sldId="258"/>
            <ac:spMk id="309" creationId="{00000000-0000-0000-0000-000000000000}"/>
          </ac:spMkLst>
        </pc:spChg>
      </pc:sldChg>
      <pc:sldChg chg="addSp modSp mod">
        <pc:chgData name="Bhatta, Pradipti" userId="3eb5dc90-2c0e-4998-bc30-537239c02f95" providerId="ADAL" clId="{5D3CD964-EDE7-4BAD-B6F4-7079C16DC62C}" dt="2025-12-12T00:35:11.862" v="22" actId="1076"/>
        <pc:sldMkLst>
          <pc:docMk/>
          <pc:sldMk cId="0" sldId="259"/>
        </pc:sldMkLst>
        <pc:spChg chg="mod">
          <ac:chgData name="Bhatta, Pradipti" userId="3eb5dc90-2c0e-4998-bc30-537239c02f95" providerId="ADAL" clId="{5D3CD964-EDE7-4BAD-B6F4-7079C16DC62C}" dt="2025-12-12T00:33:09.327" v="18" actId="14100"/>
          <ac:spMkLst>
            <pc:docMk/>
            <pc:sldMk cId="0" sldId="259"/>
            <ac:spMk id="3" creationId="{332467F4-3AB4-6D87-C06D-A2FDFB6E69C2}"/>
          </ac:spMkLst>
        </pc:spChg>
        <pc:grpChg chg="add mod">
          <ac:chgData name="Bhatta, Pradipti" userId="3eb5dc90-2c0e-4998-bc30-537239c02f95" providerId="ADAL" clId="{5D3CD964-EDE7-4BAD-B6F4-7079C16DC62C}" dt="2025-12-12T00:35:11.862" v="22" actId="1076"/>
          <ac:grpSpMkLst>
            <pc:docMk/>
            <pc:sldMk cId="0" sldId="259"/>
            <ac:grpSpMk id="2" creationId="{14077A39-0A10-053B-4124-074A2C48C73F}"/>
          </ac:grpSpMkLst>
        </pc:grpChg>
        <pc:picChg chg="mod">
          <ac:chgData name="Bhatta, Pradipti" userId="3eb5dc90-2c0e-4998-bc30-537239c02f95" providerId="ADAL" clId="{5D3CD964-EDE7-4BAD-B6F4-7079C16DC62C}" dt="2025-12-12T00:32:33.766" v="8"/>
          <ac:picMkLst>
            <pc:docMk/>
            <pc:sldMk cId="0" sldId="259"/>
            <ac:picMk id="4" creationId="{AF26AC4E-4966-83EF-E554-3A5C7C2D53A7}"/>
          </ac:picMkLst>
        </pc:picChg>
        <pc:picChg chg="mod">
          <ac:chgData name="Bhatta, Pradipti" userId="3eb5dc90-2c0e-4998-bc30-537239c02f95" providerId="ADAL" clId="{5D3CD964-EDE7-4BAD-B6F4-7079C16DC62C}" dt="2025-12-12T00:32:41.347" v="12" actId="1076"/>
          <ac:picMkLst>
            <pc:docMk/>
            <pc:sldMk cId="0" sldId="259"/>
            <ac:picMk id="316" creationId="{00000000-0000-0000-0000-000000000000}"/>
          </ac:picMkLst>
        </pc:picChg>
      </pc:sldChg>
      <pc:sldChg chg="modSp mod">
        <pc:chgData name="Bhatta, Pradipti" userId="3eb5dc90-2c0e-4998-bc30-537239c02f95" providerId="ADAL" clId="{5D3CD964-EDE7-4BAD-B6F4-7079C16DC62C}" dt="2025-12-12T00:41:55.363" v="48" actId="255"/>
        <pc:sldMkLst>
          <pc:docMk/>
          <pc:sldMk cId="0" sldId="260"/>
        </pc:sldMkLst>
        <pc:spChg chg="mod">
          <ac:chgData name="Bhatta, Pradipti" userId="3eb5dc90-2c0e-4998-bc30-537239c02f95" providerId="ADAL" clId="{5D3CD964-EDE7-4BAD-B6F4-7079C16DC62C}" dt="2025-12-12T00:41:55.363" v="48" actId="255"/>
          <ac:spMkLst>
            <pc:docMk/>
            <pc:sldMk cId="0" sldId="260"/>
            <ac:spMk id="323" creationId="{00000000-0000-0000-0000-000000000000}"/>
          </ac:spMkLst>
        </pc:spChg>
      </pc:sldChg>
      <pc:sldChg chg="modSp mod">
        <pc:chgData name="Bhatta, Pradipti" userId="3eb5dc90-2c0e-4998-bc30-537239c02f95" providerId="ADAL" clId="{5D3CD964-EDE7-4BAD-B6F4-7079C16DC62C}" dt="2025-12-12T00:42:23.488" v="50" actId="255"/>
        <pc:sldMkLst>
          <pc:docMk/>
          <pc:sldMk cId="0" sldId="261"/>
        </pc:sldMkLst>
        <pc:spChg chg="mod">
          <ac:chgData name="Bhatta, Pradipti" userId="3eb5dc90-2c0e-4998-bc30-537239c02f95" providerId="ADAL" clId="{5D3CD964-EDE7-4BAD-B6F4-7079C16DC62C}" dt="2025-12-12T00:42:13.497" v="49" actId="255"/>
          <ac:spMkLst>
            <pc:docMk/>
            <pc:sldMk cId="0" sldId="261"/>
            <ac:spMk id="3" creationId="{B738120C-BB80-ECF7-38FA-FD184D2E5ECD}"/>
          </ac:spMkLst>
        </pc:spChg>
        <pc:spChg chg="mod">
          <ac:chgData name="Bhatta, Pradipti" userId="3eb5dc90-2c0e-4998-bc30-537239c02f95" providerId="ADAL" clId="{5D3CD964-EDE7-4BAD-B6F4-7079C16DC62C}" dt="2025-12-12T00:42:23.488" v="50" actId="255"/>
          <ac:spMkLst>
            <pc:docMk/>
            <pc:sldMk cId="0" sldId="261"/>
            <ac:spMk id="334" creationId="{00000000-0000-0000-0000-000000000000}"/>
          </ac:spMkLst>
        </pc:spChg>
      </pc:sldChg>
      <pc:sldChg chg="modSp mod">
        <pc:chgData name="Bhatta, Pradipti" userId="3eb5dc90-2c0e-4998-bc30-537239c02f95" providerId="ADAL" clId="{5D3CD964-EDE7-4BAD-B6F4-7079C16DC62C}" dt="2025-12-12T00:42:44.758" v="54" actId="255"/>
        <pc:sldMkLst>
          <pc:docMk/>
          <pc:sldMk cId="0" sldId="262"/>
        </pc:sldMkLst>
        <pc:spChg chg="mod">
          <ac:chgData name="Bhatta, Pradipti" userId="3eb5dc90-2c0e-4998-bc30-537239c02f95" providerId="ADAL" clId="{5D3CD964-EDE7-4BAD-B6F4-7079C16DC62C}" dt="2025-12-12T00:42:44.758" v="54" actId="255"/>
          <ac:spMkLst>
            <pc:docMk/>
            <pc:sldMk cId="0" sldId="262"/>
            <ac:spMk id="340" creationId="{00000000-0000-0000-0000-000000000000}"/>
          </ac:spMkLst>
        </pc:spChg>
        <pc:spChg chg="mod">
          <ac:chgData name="Bhatta, Pradipti" userId="3eb5dc90-2c0e-4998-bc30-537239c02f95" providerId="ADAL" clId="{5D3CD964-EDE7-4BAD-B6F4-7079C16DC62C}" dt="2025-12-12T00:42:34.489" v="51" actId="255"/>
          <ac:spMkLst>
            <pc:docMk/>
            <pc:sldMk cId="0" sldId="262"/>
            <ac:spMk id="341" creationId="{00000000-0000-0000-0000-000000000000}"/>
          </ac:spMkLst>
        </pc:spChg>
      </pc:sldChg>
      <pc:sldChg chg="modSp mod">
        <pc:chgData name="Bhatta, Pradipti" userId="3eb5dc90-2c0e-4998-bc30-537239c02f95" providerId="ADAL" clId="{5D3CD964-EDE7-4BAD-B6F4-7079C16DC62C}" dt="2025-12-12T00:42:53.239" v="55" actId="255"/>
        <pc:sldMkLst>
          <pc:docMk/>
          <pc:sldMk cId="0" sldId="263"/>
        </pc:sldMkLst>
        <pc:spChg chg="mod">
          <ac:chgData name="Bhatta, Pradipti" userId="3eb5dc90-2c0e-4998-bc30-537239c02f95" providerId="ADAL" clId="{5D3CD964-EDE7-4BAD-B6F4-7079C16DC62C}" dt="2025-12-12T00:42:53.239" v="55" actId="255"/>
          <ac:spMkLst>
            <pc:docMk/>
            <pc:sldMk cId="0" sldId="263"/>
            <ac:spMk id="347" creationId="{00000000-0000-0000-0000-000000000000}"/>
          </ac:spMkLst>
        </pc:spChg>
      </pc:sldChg>
      <pc:sldChg chg="modSp mod">
        <pc:chgData name="Bhatta, Pradipti" userId="3eb5dc90-2c0e-4998-bc30-537239c02f95" providerId="ADAL" clId="{5D3CD964-EDE7-4BAD-B6F4-7079C16DC62C}" dt="2025-12-12T00:44:06.554" v="58" actId="255"/>
        <pc:sldMkLst>
          <pc:docMk/>
          <pc:sldMk cId="0" sldId="264"/>
        </pc:sldMkLst>
        <pc:spChg chg="mod">
          <ac:chgData name="Bhatta, Pradipti" userId="3eb5dc90-2c0e-4998-bc30-537239c02f95" providerId="ADAL" clId="{5D3CD964-EDE7-4BAD-B6F4-7079C16DC62C}" dt="2025-12-12T00:44:06.554" v="58" actId="255"/>
          <ac:spMkLst>
            <pc:docMk/>
            <pc:sldMk cId="0" sldId="264"/>
            <ac:spMk id="354" creationId="{00000000-0000-0000-0000-000000000000}"/>
          </ac:spMkLst>
        </pc:spChg>
        <pc:spChg chg="mod">
          <ac:chgData name="Bhatta, Pradipti" userId="3eb5dc90-2c0e-4998-bc30-537239c02f95" providerId="ADAL" clId="{5D3CD964-EDE7-4BAD-B6F4-7079C16DC62C}" dt="2025-12-12T00:40:15.126" v="43" actId="255"/>
          <ac:spMkLst>
            <pc:docMk/>
            <pc:sldMk cId="0" sldId="264"/>
            <ac:spMk id="355" creationId="{00000000-0000-0000-0000-000000000000}"/>
          </ac:spMkLst>
        </pc:spChg>
      </pc:sldChg>
      <pc:sldChg chg="modSp mod">
        <pc:chgData name="Bhatta, Pradipti" userId="3eb5dc90-2c0e-4998-bc30-537239c02f95" providerId="ADAL" clId="{5D3CD964-EDE7-4BAD-B6F4-7079C16DC62C}" dt="2025-12-12T00:43:11.303" v="56" actId="255"/>
        <pc:sldMkLst>
          <pc:docMk/>
          <pc:sldMk cId="0" sldId="265"/>
        </pc:sldMkLst>
        <pc:spChg chg="mod">
          <ac:chgData name="Bhatta, Pradipti" userId="3eb5dc90-2c0e-4998-bc30-537239c02f95" providerId="ADAL" clId="{5D3CD964-EDE7-4BAD-B6F4-7079C16DC62C}" dt="2025-12-12T00:43:11.303" v="56" actId="255"/>
          <ac:spMkLst>
            <pc:docMk/>
            <pc:sldMk cId="0" sldId="265"/>
            <ac:spMk id="360" creationId="{00000000-0000-0000-0000-000000000000}"/>
          </ac:spMkLst>
        </pc:spChg>
      </pc:sldChg>
      <pc:sldChg chg="modSp mod">
        <pc:chgData name="Bhatta, Pradipti" userId="3eb5dc90-2c0e-4998-bc30-537239c02f95" providerId="ADAL" clId="{5D3CD964-EDE7-4BAD-B6F4-7079C16DC62C}" dt="2025-12-12T00:43:25.443" v="57" actId="255"/>
        <pc:sldMkLst>
          <pc:docMk/>
          <pc:sldMk cId="0" sldId="266"/>
        </pc:sldMkLst>
        <pc:spChg chg="mod">
          <ac:chgData name="Bhatta, Pradipti" userId="3eb5dc90-2c0e-4998-bc30-537239c02f95" providerId="ADAL" clId="{5D3CD964-EDE7-4BAD-B6F4-7079C16DC62C}" dt="2025-12-12T00:43:25.443" v="57" actId="255"/>
          <ac:spMkLst>
            <pc:docMk/>
            <pc:sldMk cId="0" sldId="266"/>
            <ac:spMk id="374" creationId="{00000000-0000-0000-0000-000000000000}"/>
          </ac:spMkLst>
        </pc:spChg>
        <pc:spChg chg="mod">
          <ac:chgData name="Bhatta, Pradipti" userId="3eb5dc90-2c0e-4998-bc30-537239c02f95" providerId="ADAL" clId="{5D3CD964-EDE7-4BAD-B6F4-7079C16DC62C}" dt="2025-12-12T00:39:41.182" v="41" actId="255"/>
          <ac:spMkLst>
            <pc:docMk/>
            <pc:sldMk cId="0" sldId="266"/>
            <ac:spMk id="375" creationId="{00000000-0000-0000-0000-000000000000}"/>
          </ac:spMkLst>
        </pc:spChg>
      </pc:sldChg>
      <pc:sldChg chg="modSp mod">
        <pc:chgData name="Bhatta, Pradipti" userId="3eb5dc90-2c0e-4998-bc30-537239c02f95" providerId="ADAL" clId="{5D3CD964-EDE7-4BAD-B6F4-7079C16DC62C}" dt="2025-12-12T00:39:29.323" v="40" actId="255"/>
        <pc:sldMkLst>
          <pc:docMk/>
          <pc:sldMk cId="0" sldId="267"/>
        </pc:sldMkLst>
        <pc:spChg chg="mod">
          <ac:chgData name="Bhatta, Pradipti" userId="3eb5dc90-2c0e-4998-bc30-537239c02f95" providerId="ADAL" clId="{5D3CD964-EDE7-4BAD-B6F4-7079C16DC62C}" dt="2025-12-12T00:39:29.323" v="40" actId="255"/>
          <ac:spMkLst>
            <pc:docMk/>
            <pc:sldMk cId="0" sldId="267"/>
            <ac:spMk id="383" creationId="{00000000-0000-0000-0000-000000000000}"/>
          </ac:spMkLst>
        </pc:spChg>
      </pc:sldChg>
      <pc:sldChg chg="modSp mod">
        <pc:chgData name="Bhatta, Pradipti" userId="3eb5dc90-2c0e-4998-bc30-537239c02f95" providerId="ADAL" clId="{5D3CD964-EDE7-4BAD-B6F4-7079C16DC62C}" dt="2025-12-12T00:39:18.340" v="39" actId="1076"/>
        <pc:sldMkLst>
          <pc:docMk/>
          <pc:sldMk cId="0" sldId="268"/>
        </pc:sldMkLst>
        <pc:spChg chg="mod">
          <ac:chgData name="Bhatta, Pradipti" userId="3eb5dc90-2c0e-4998-bc30-537239c02f95" providerId="ADAL" clId="{5D3CD964-EDE7-4BAD-B6F4-7079C16DC62C}" dt="2025-12-12T00:39:14.034" v="38" actId="1076"/>
          <ac:spMkLst>
            <pc:docMk/>
            <pc:sldMk cId="0" sldId="268"/>
            <ac:spMk id="405" creationId="{00000000-0000-0000-0000-000000000000}"/>
          </ac:spMkLst>
        </pc:spChg>
        <pc:spChg chg="mod">
          <ac:chgData name="Bhatta, Pradipti" userId="3eb5dc90-2c0e-4998-bc30-537239c02f95" providerId="ADAL" clId="{5D3CD964-EDE7-4BAD-B6F4-7079C16DC62C}" dt="2025-12-12T00:39:00.351" v="36" actId="255"/>
          <ac:spMkLst>
            <pc:docMk/>
            <pc:sldMk cId="0" sldId="268"/>
            <ac:spMk id="406" creationId="{00000000-0000-0000-0000-000000000000}"/>
          </ac:spMkLst>
        </pc:spChg>
        <pc:picChg chg="mod">
          <ac:chgData name="Bhatta, Pradipti" userId="3eb5dc90-2c0e-4998-bc30-537239c02f95" providerId="ADAL" clId="{5D3CD964-EDE7-4BAD-B6F4-7079C16DC62C}" dt="2025-12-12T00:39:18.340" v="39" actId="1076"/>
          <ac:picMkLst>
            <pc:docMk/>
            <pc:sldMk cId="0" sldId="268"/>
            <ac:picMk id="407" creationId="{00000000-0000-0000-0000-000000000000}"/>
          </ac:picMkLst>
        </pc:picChg>
      </pc:sldChg>
      <pc:sldChg chg="modSp mod">
        <pc:chgData name="Bhatta, Pradipti" userId="3eb5dc90-2c0e-4998-bc30-537239c02f95" providerId="ADAL" clId="{5D3CD964-EDE7-4BAD-B6F4-7079C16DC62C}" dt="2025-12-12T00:38:48.222" v="35" actId="255"/>
        <pc:sldMkLst>
          <pc:docMk/>
          <pc:sldMk cId="0" sldId="269"/>
        </pc:sldMkLst>
        <pc:spChg chg="mod">
          <ac:chgData name="Bhatta, Pradipti" userId="3eb5dc90-2c0e-4998-bc30-537239c02f95" providerId="ADAL" clId="{5D3CD964-EDE7-4BAD-B6F4-7079C16DC62C}" dt="2025-12-12T00:38:48.222" v="35" actId="255"/>
          <ac:spMkLst>
            <pc:docMk/>
            <pc:sldMk cId="0" sldId="269"/>
            <ac:spMk id="413" creationId="{00000000-0000-0000-0000-000000000000}"/>
          </ac:spMkLst>
        </pc:spChg>
        <pc:spChg chg="mod">
          <ac:chgData name="Bhatta, Pradipti" userId="3eb5dc90-2c0e-4998-bc30-537239c02f95" providerId="ADAL" clId="{5D3CD964-EDE7-4BAD-B6F4-7079C16DC62C}" dt="2025-12-12T00:38:42.046" v="34" actId="255"/>
          <ac:spMkLst>
            <pc:docMk/>
            <pc:sldMk cId="0" sldId="269"/>
            <ac:spMk id="414" creationId="{00000000-0000-0000-0000-000000000000}"/>
          </ac:spMkLst>
        </pc:spChg>
      </pc:sldChg>
      <pc:sldChg chg="modSp mod">
        <pc:chgData name="Bhatta, Pradipti" userId="3eb5dc90-2c0e-4998-bc30-537239c02f95" providerId="ADAL" clId="{5D3CD964-EDE7-4BAD-B6F4-7079C16DC62C}" dt="2025-12-12T00:38:28.810" v="33" actId="1076"/>
        <pc:sldMkLst>
          <pc:docMk/>
          <pc:sldMk cId="0" sldId="270"/>
        </pc:sldMkLst>
        <pc:spChg chg="mod">
          <ac:chgData name="Bhatta, Pradipti" userId="3eb5dc90-2c0e-4998-bc30-537239c02f95" providerId="ADAL" clId="{5D3CD964-EDE7-4BAD-B6F4-7079C16DC62C}" dt="2025-12-12T00:38:22.106" v="32" actId="255"/>
          <ac:spMkLst>
            <pc:docMk/>
            <pc:sldMk cId="0" sldId="270"/>
            <ac:spMk id="420" creationId="{00000000-0000-0000-0000-000000000000}"/>
          </ac:spMkLst>
        </pc:spChg>
        <pc:spChg chg="mod">
          <ac:chgData name="Bhatta, Pradipti" userId="3eb5dc90-2c0e-4998-bc30-537239c02f95" providerId="ADAL" clId="{5D3CD964-EDE7-4BAD-B6F4-7079C16DC62C}" dt="2025-12-12T00:38:28.810" v="33" actId="1076"/>
          <ac:spMkLst>
            <pc:docMk/>
            <pc:sldMk cId="0" sldId="270"/>
            <ac:spMk id="421" creationId="{00000000-0000-0000-0000-000000000000}"/>
          </ac:spMkLst>
        </pc:spChg>
      </pc:sldChg>
      <pc:sldChg chg="modSp mod">
        <pc:chgData name="Bhatta, Pradipti" userId="3eb5dc90-2c0e-4998-bc30-537239c02f95" providerId="ADAL" clId="{5D3CD964-EDE7-4BAD-B6F4-7079C16DC62C}" dt="2025-12-12T00:37:45.730" v="28" actId="1076"/>
        <pc:sldMkLst>
          <pc:docMk/>
          <pc:sldMk cId="0" sldId="271"/>
        </pc:sldMkLst>
        <pc:spChg chg="mod">
          <ac:chgData name="Bhatta, Pradipti" userId="3eb5dc90-2c0e-4998-bc30-537239c02f95" providerId="ADAL" clId="{5D3CD964-EDE7-4BAD-B6F4-7079C16DC62C}" dt="2025-12-12T00:37:45.730" v="28" actId="1076"/>
          <ac:spMkLst>
            <pc:docMk/>
            <pc:sldMk cId="0" sldId="271"/>
            <ac:spMk id="430" creationId="{00000000-0000-0000-0000-000000000000}"/>
          </ac:spMkLst>
        </pc:spChg>
      </pc:sldChg>
      <pc:sldChg chg="modSp mod">
        <pc:chgData name="Bhatta, Pradipti" userId="3eb5dc90-2c0e-4998-bc30-537239c02f95" providerId="ADAL" clId="{5D3CD964-EDE7-4BAD-B6F4-7079C16DC62C}" dt="2025-12-12T00:38:03.763" v="30" actId="1076"/>
        <pc:sldMkLst>
          <pc:docMk/>
          <pc:sldMk cId="0" sldId="272"/>
        </pc:sldMkLst>
        <pc:spChg chg="mod">
          <ac:chgData name="Bhatta, Pradipti" userId="3eb5dc90-2c0e-4998-bc30-537239c02f95" providerId="ADAL" clId="{5D3CD964-EDE7-4BAD-B6F4-7079C16DC62C}" dt="2025-12-12T00:38:03.763" v="30" actId="1076"/>
          <ac:spMkLst>
            <pc:docMk/>
            <pc:sldMk cId="0" sldId="272"/>
            <ac:spMk id="441" creationId="{00000000-0000-0000-0000-000000000000}"/>
          </ac:spMkLst>
        </pc:spChg>
      </pc:sldChg>
      <pc:sldMasterChg chg="modSp">
        <pc:chgData name="Bhatta, Pradipti" userId="3eb5dc90-2c0e-4998-bc30-537239c02f95" providerId="ADAL" clId="{5D3CD964-EDE7-4BAD-B6F4-7079C16DC62C}" dt="2025-12-12T00:33:40.802" v="19" actId="14826"/>
        <pc:sldMasterMkLst>
          <pc:docMk/>
          <pc:sldMasterMk cId="0" sldId="2147483704"/>
        </pc:sldMasterMkLst>
        <pc:picChg chg="mod">
          <ac:chgData name="Bhatta, Pradipti" userId="3eb5dc90-2c0e-4998-bc30-537239c02f95" providerId="ADAL" clId="{5D3CD964-EDE7-4BAD-B6F4-7079C16DC62C}" dt="2025-12-12T00:33:40.802" v="19" actId="14826"/>
          <ac:picMkLst>
            <pc:docMk/>
            <pc:sldMasterMk cId="0" sldId="2147483704"/>
            <ac:picMk id="11" creationId="{00000000-0000-0000-0000-000000000000}"/>
          </ac:picMkLst>
        </pc:picChg>
      </pc:sldMasterChg>
      <pc:sldMasterChg chg="modSp mod">
        <pc:chgData name="Bhatta, Pradipti" userId="3eb5dc90-2c0e-4998-bc30-537239c02f95" providerId="ADAL" clId="{5D3CD964-EDE7-4BAD-B6F4-7079C16DC62C}" dt="2025-12-12T00:34:06.963" v="21" actId="20577"/>
        <pc:sldMasterMkLst>
          <pc:docMk/>
          <pc:sldMasterMk cId="0" sldId="2147483705"/>
        </pc:sldMasterMkLst>
        <pc:spChg chg="mod">
          <ac:chgData name="Bhatta, Pradipti" userId="3eb5dc90-2c0e-4998-bc30-537239c02f95" providerId="ADAL" clId="{5D3CD964-EDE7-4BAD-B6F4-7079C16DC62C}" dt="2025-12-12T00:34:06.963" v="21" actId="20577"/>
          <ac:spMkLst>
            <pc:docMk/>
            <pc:sldMasterMk cId="0" sldId="2147483705"/>
            <ac:spMk id="145" creationId="{00000000-0000-0000-0000-000000000000}"/>
          </ac:spMkLst>
        </pc:spChg>
        <pc:picChg chg="mod">
          <ac:chgData name="Bhatta, Pradipti" userId="3eb5dc90-2c0e-4998-bc30-537239c02f95" providerId="ADAL" clId="{5D3CD964-EDE7-4BAD-B6F4-7079C16DC62C}" dt="2025-12-12T00:33:54.700" v="20" actId="14826"/>
          <ac:picMkLst>
            <pc:docMk/>
            <pc:sldMasterMk cId="0" sldId="2147483705"/>
            <ac:picMk id="148" creationId="{00000000-0000-0000-0000-000000000000}"/>
          </ac:picMkLst>
        </pc:picChg>
      </pc:sldMasterChg>
    </pc:docChg>
  </pc:docChgLst>
  <pc:docChgLst>
    <pc:chgData name="Macheca, Erica" userId="S::emacheca@edc.org::7d24e2fa-b732-4abd-b1c1-a71b7b8b0cfd" providerId="AD" clId="Web-{A4141D5C-ABA5-3F6F-1734-15B93296CDBB}"/>
    <pc:docChg chg="modSld">
      <pc:chgData name="Macheca, Erica" userId="S::emacheca@edc.org::7d24e2fa-b732-4abd-b1c1-a71b7b8b0cfd" providerId="AD" clId="Web-{A4141D5C-ABA5-3F6F-1734-15B93296CDBB}" dt="2025-11-25T17:33:15.408" v="37" actId="1076"/>
      <pc:docMkLst>
        <pc:docMk/>
      </pc:docMkLst>
      <pc:sldChg chg="addSp delSp modSp">
        <pc:chgData name="Macheca, Erica" userId="S::emacheca@edc.org::7d24e2fa-b732-4abd-b1c1-a71b7b8b0cfd" providerId="AD" clId="Web-{A4141D5C-ABA5-3F6F-1734-15B93296CDBB}" dt="2025-11-25T17:33:15.408" v="37" actId="1076"/>
        <pc:sldMkLst>
          <pc:docMk/>
          <pc:sldMk cId="0" sldId="261"/>
        </pc:sldMkLst>
        <pc:spChg chg="add mod">
          <ac:chgData name="Macheca, Erica" userId="S::emacheca@edc.org::7d24e2fa-b732-4abd-b1c1-a71b7b8b0cfd" providerId="AD" clId="Web-{A4141D5C-ABA5-3F6F-1734-15B93296CDBB}" dt="2025-11-25T17:33:15.408" v="37" actId="1076"/>
          <ac:spMkLst>
            <pc:docMk/>
            <pc:sldMk cId="0" sldId="261"/>
            <ac:spMk id="3" creationId="{B738120C-BB80-ECF7-38FA-FD184D2E5EC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7449" y="317809"/>
            <a:ext cx="6433015" cy="3618571"/>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217449" y="4059043"/>
            <a:ext cx="6433015" cy="46261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 name="Google Shape;5;n"/>
          <p:cNvSpPr txBox="1">
            <a:spLocks noGrp="1"/>
          </p:cNvSpPr>
          <p:nvPr>
            <p:ph type="sldNum" idx="12"/>
          </p:nvPr>
        </p:nvSpPr>
        <p:spPr>
          <a:xfrm>
            <a:off x="1943100" y="8685213"/>
            <a:ext cx="2971800" cy="45878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8048f5f2a1_0_15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8048f5f2a1_0_150: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38048f5f2a1_0_150: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1</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d72462a14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d72462a14d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Compare this bar graph to the broccoli bitterness data collected earlier.</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Discussion questions:</a:t>
            </a:r>
            <a:endParaRPr b="1"/>
          </a:p>
          <a:p>
            <a:pPr marL="0" lvl="0" indent="0" algn="l" rtl="0">
              <a:spcBef>
                <a:spcPts val="0"/>
              </a:spcBef>
              <a:spcAft>
                <a:spcPts val="0"/>
              </a:spcAft>
              <a:buNone/>
            </a:pPr>
            <a:endParaRPr b="1"/>
          </a:p>
          <a:p>
            <a:pPr marL="0" lvl="0" indent="0" algn="l" rtl="0">
              <a:spcBef>
                <a:spcPts val="0"/>
              </a:spcBef>
              <a:spcAft>
                <a:spcPts val="0"/>
              </a:spcAft>
              <a:buNone/>
            </a:pPr>
            <a:r>
              <a:rPr lang="en-US" b="1"/>
              <a:t>Are the bar charts of broccoli’s bitterness (or lack thereof) and taster status similar or different?</a:t>
            </a:r>
            <a:endParaRPr b="1"/>
          </a:p>
          <a:p>
            <a:pPr marL="0" lvl="0" indent="0" algn="l" rtl="0">
              <a:spcBef>
                <a:spcPts val="0"/>
              </a:spcBef>
              <a:spcAft>
                <a:spcPts val="0"/>
              </a:spcAft>
              <a:buNone/>
            </a:pPr>
            <a:endParaRPr b="1"/>
          </a:p>
          <a:p>
            <a:pPr marL="0" lvl="0" indent="0" algn="l" rtl="0">
              <a:spcBef>
                <a:spcPts val="0"/>
              </a:spcBef>
              <a:spcAft>
                <a:spcPts val="0"/>
              </a:spcAft>
              <a:buNone/>
            </a:pPr>
            <a:r>
              <a:rPr lang="en-US"/>
              <a:t>Students may find that the bar charts are similar, perhaps due to the bitter molecule in broccoli and the PTC molecule being similar.</a:t>
            </a:r>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US" b="1"/>
              <a:t>Do you notice any other patterns or similarities? What might account for this?</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None/>
            </a:pPr>
            <a:r>
              <a:rPr lang="en-US" b="1"/>
              <a:t>Do you think there’s a correlation between tasting broccoli as bitter, or not, and whether or not you could taste PTC?</a:t>
            </a:r>
            <a:endParaRPr b="1"/>
          </a:p>
          <a:p>
            <a:pPr marL="0" lvl="0" indent="0" algn="l" rtl="0">
              <a:spcBef>
                <a:spcPts val="0"/>
              </a:spcBef>
              <a:spcAft>
                <a:spcPts val="0"/>
              </a:spcAft>
              <a:buNone/>
            </a:pPr>
            <a:endParaRPr b="1"/>
          </a:p>
          <a:p>
            <a:pPr marL="0" lvl="0" indent="0" algn="l" rtl="0">
              <a:spcBef>
                <a:spcPts val="0"/>
              </a:spcBef>
              <a:spcAft>
                <a:spcPts val="0"/>
              </a:spcAft>
              <a:buNone/>
            </a:pPr>
            <a:r>
              <a:rPr lang="en-US"/>
              <a:t>Students may report that they saw significant overlap between PTC tasters and people who find broccoli to be bitter.</a:t>
            </a:r>
            <a:endParaRPr/>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None/>
            </a:pP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d7a4ca2de1_0_13: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d7a4ca2de1_0_13: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g2d7a4ca2de1_0_13: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11</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57062df27f_0_6: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57062df27f_0_6: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313537"/>
                </a:solidFill>
                <a:latin typeface="Inter"/>
                <a:ea typeface="Inter"/>
                <a:cs typeface="Inter"/>
                <a:sym typeface="Inter"/>
              </a:rPr>
              <a:t>Discuss the banding patterns participants can expect to see in their gels:</a:t>
            </a:r>
            <a:endParaRPr/>
          </a:p>
          <a:p>
            <a:pPr marL="171450" lvl="0" indent="-171450" algn="l" rtl="0">
              <a:lnSpc>
                <a:spcPct val="100000"/>
              </a:lnSpc>
              <a:spcBef>
                <a:spcPts val="0"/>
              </a:spcBef>
              <a:spcAft>
                <a:spcPts val="0"/>
              </a:spcAft>
              <a:buClr>
                <a:srgbClr val="313537"/>
              </a:buClr>
              <a:buSzPts val="1200"/>
              <a:buFont typeface="Arial"/>
              <a:buChar char="•"/>
            </a:pP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Homozygous strong</a:t>
            </a:r>
            <a:r>
              <a:rPr lang="en-US"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taster</a:t>
            </a: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2 bands</a:t>
            </a:r>
            <a:endParaRPr/>
          </a:p>
          <a:p>
            <a:pPr marL="171450" lvl="0" indent="-171450" algn="l" rtl="0">
              <a:lnSpc>
                <a:spcPct val="100000"/>
              </a:lnSpc>
              <a:spcBef>
                <a:spcPts val="0"/>
              </a:spcBef>
              <a:spcAft>
                <a:spcPts val="0"/>
              </a:spcAft>
              <a:buClr>
                <a:srgbClr val="313537"/>
              </a:buClr>
              <a:buSzPts val="1200"/>
              <a:buFont typeface="Arial"/>
              <a:buChar char="•"/>
            </a:pP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Homozygous </a:t>
            </a:r>
            <a:r>
              <a:rPr lang="en-US"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nontaster</a:t>
            </a: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1 band</a:t>
            </a:r>
            <a:endParaRPr/>
          </a:p>
          <a:p>
            <a:pPr marL="171450" lvl="0" indent="-171450" algn="l" rtl="0">
              <a:lnSpc>
                <a:spcPct val="100000"/>
              </a:lnSpc>
              <a:spcBef>
                <a:spcPts val="0"/>
              </a:spcBef>
              <a:spcAft>
                <a:spcPts val="0"/>
              </a:spcAft>
              <a:buClr>
                <a:srgbClr val="313537"/>
              </a:buClr>
              <a:buSzPts val="1200"/>
              <a:buFont typeface="Arial"/>
              <a:buChar char="•"/>
            </a:pP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Heterozygous weak</a:t>
            </a:r>
            <a:r>
              <a:rPr lang="en-US"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taster</a:t>
            </a: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3 bands (mix of 1 band and 2 bands)</a:t>
            </a:r>
            <a:endParaRPr/>
          </a:p>
          <a:p>
            <a:pPr marL="0" lvl="0" indent="0" algn="l" rtl="0">
              <a:lnSpc>
                <a:spcPct val="100000"/>
              </a:lnSpc>
              <a:spcBef>
                <a:spcPts val="0"/>
              </a:spcBef>
              <a:spcAft>
                <a:spcPts val="0"/>
              </a:spcAft>
              <a:buSzPts val="1400"/>
              <a:buNone/>
            </a:pPr>
            <a:endParaRPr/>
          </a:p>
        </p:txBody>
      </p:sp>
      <p:sp>
        <p:nvSpPr>
          <p:cNvPr id="379" name="Google Shape;379;g357062df27f_0_6: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12</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d7a4ca2de1_0_21: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d7a4ca2de1_0_21: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g2d7a4ca2de1_0_21: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13</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d7a4ca2de1_0_28: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d7a4ca2de1_0_28: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g2d7a4ca2de1_0_28: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14</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d7a4ca2de1_0_34: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d7a4ca2de1_0_34: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Bitter melon: https://openclipart.org/image/800px/320528</a:t>
            </a:r>
            <a:endParaRPr/>
          </a:p>
        </p:txBody>
      </p:sp>
      <p:sp>
        <p:nvSpPr>
          <p:cNvPr id="418" name="Google Shape;418;g2d7a4ca2de1_0_34: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15</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d7a4ca2de1_0_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d7a4ca2de1_0_0: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g2d7a4ca2de1_0_0: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16</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57062df27f_0_166: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357062df27f_0_166: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313537"/>
                </a:solidFill>
                <a:latin typeface="Inter"/>
                <a:ea typeface="Inter"/>
                <a:cs typeface="Inter"/>
                <a:sym typeface="Inter"/>
              </a:rPr>
              <a:t>Discuss the banding patterns participants can expect to see in their gels:</a:t>
            </a:r>
            <a:endParaRPr/>
          </a:p>
          <a:p>
            <a:pPr marL="171450" lvl="0" indent="-171450" algn="l" rtl="0">
              <a:lnSpc>
                <a:spcPct val="100000"/>
              </a:lnSpc>
              <a:spcBef>
                <a:spcPts val="0"/>
              </a:spcBef>
              <a:spcAft>
                <a:spcPts val="0"/>
              </a:spcAft>
              <a:buClr>
                <a:srgbClr val="313537"/>
              </a:buClr>
              <a:buSzPts val="1200"/>
              <a:buFont typeface="Arial"/>
              <a:buChar char="•"/>
            </a:pP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Homozygous strong</a:t>
            </a:r>
            <a:r>
              <a:rPr lang="en-US"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taster</a:t>
            </a: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2 bands</a:t>
            </a:r>
            <a:endParaRPr/>
          </a:p>
          <a:p>
            <a:pPr marL="171450" lvl="0" indent="-171450" algn="l" rtl="0">
              <a:lnSpc>
                <a:spcPct val="100000"/>
              </a:lnSpc>
              <a:spcBef>
                <a:spcPts val="0"/>
              </a:spcBef>
              <a:spcAft>
                <a:spcPts val="0"/>
              </a:spcAft>
              <a:buClr>
                <a:srgbClr val="313537"/>
              </a:buClr>
              <a:buSzPts val="1200"/>
              <a:buFont typeface="Arial"/>
              <a:buChar char="•"/>
            </a:pP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Homozygous </a:t>
            </a:r>
            <a:r>
              <a:rPr lang="en-US"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nontaster</a:t>
            </a: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1 band</a:t>
            </a:r>
            <a:endParaRPr/>
          </a:p>
          <a:p>
            <a:pPr marL="171450" lvl="0" indent="-171450" algn="l" rtl="0">
              <a:lnSpc>
                <a:spcPct val="100000"/>
              </a:lnSpc>
              <a:spcBef>
                <a:spcPts val="0"/>
              </a:spcBef>
              <a:spcAft>
                <a:spcPts val="0"/>
              </a:spcAft>
              <a:buClr>
                <a:srgbClr val="313537"/>
              </a:buClr>
              <a:buSzPts val="1200"/>
              <a:buFont typeface="Arial"/>
              <a:buChar char="•"/>
            </a:pP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Heterozygous weak</a:t>
            </a:r>
            <a:r>
              <a:rPr lang="en-US"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taster</a:t>
            </a:r>
            <a:r>
              <a:rPr lang="en-US" b="0" i="0" dirty="0">
                <a:solidFill>
                  <a:srgbClr val="313537"/>
                </a:solidFill>
                <a:latin typeface="Calibri" panose="020F0502020204030204" pitchFamily="34" charset="0"/>
                <a:ea typeface="Calibri" panose="020F0502020204030204" pitchFamily="34" charset="0"/>
                <a:cs typeface="Calibri" panose="020F0502020204030204" pitchFamily="34" charset="0"/>
                <a:sym typeface="Arial"/>
              </a:rPr>
              <a:t>: 3 bands (mix of 1 band and 2 bands)</a:t>
            </a:r>
            <a:endParaRPr/>
          </a:p>
          <a:p>
            <a:pPr marL="0" lvl="0" indent="0" algn="l" rtl="0">
              <a:lnSpc>
                <a:spcPct val="100000"/>
              </a:lnSpc>
              <a:spcBef>
                <a:spcPts val="0"/>
              </a:spcBef>
              <a:spcAft>
                <a:spcPts val="0"/>
              </a:spcAft>
              <a:buSzPts val="1400"/>
              <a:buNone/>
            </a:pPr>
            <a:endParaRPr/>
          </a:p>
        </p:txBody>
      </p:sp>
      <p:sp>
        <p:nvSpPr>
          <p:cNvPr id="438" name="Google Shape;438;g357062df27f_0_166: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17</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d6f6dfc644_0_149: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2d6f6dfc644_0_149:notes"/>
          <p:cNvSpPr txBox="1">
            <a:spLocks noGrp="1"/>
          </p:cNvSpPr>
          <p:nvPr>
            <p:ph type="body" idx="1"/>
          </p:nvPr>
        </p:nvSpPr>
        <p:spPr>
          <a:xfrm>
            <a:off x="217449" y="4059043"/>
            <a:ext cx="6432900" cy="4626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Calibri"/>
              <a:buNone/>
            </a:pPr>
            <a:endParaRPr/>
          </a:p>
        </p:txBody>
      </p:sp>
      <p:sp>
        <p:nvSpPr>
          <p:cNvPr id="297" name="Google Shape;297;g2d6f6dfc644_0_149:notes"/>
          <p:cNvSpPr txBox="1">
            <a:spLocks noGrp="1"/>
          </p:cNvSpPr>
          <p:nvPr>
            <p:ph type="sldNum" idx="12"/>
          </p:nvPr>
        </p:nvSpPr>
        <p:spPr>
          <a:xfrm>
            <a:off x="1943100" y="8685213"/>
            <a:ext cx="2971800" cy="4587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147d19bda3_0_449: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147d19bda3_0_449: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7" name="Google Shape;307;g3147d19bda3_0_449: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3</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36d015a2b3_1_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336d015a2b3_1_0: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336d015a2b3_1_0: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4</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d72462a14d_0_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d72462a14d_0_0: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d72462a14d_0_0: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5</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20b33648ef_0_9: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20b33648ef_0_9: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Discussion questions:</a:t>
            </a:r>
            <a:endParaRPr/>
          </a:p>
          <a:p>
            <a:pPr marL="0" lvl="0" indent="0" algn="l" rtl="0">
              <a:spcBef>
                <a:spcPts val="0"/>
              </a:spcBef>
              <a:spcAft>
                <a:spcPts val="0"/>
              </a:spcAft>
              <a:buNone/>
            </a:pPr>
            <a:endParaRPr/>
          </a:p>
          <a:p>
            <a:pPr marL="0" lvl="0" indent="0" algn="l" rtl="0">
              <a:spcBef>
                <a:spcPts val="0"/>
              </a:spcBef>
              <a:spcAft>
                <a:spcPts val="0"/>
              </a:spcAft>
              <a:buNone/>
            </a:pPr>
            <a:r>
              <a:rPr lang="en-US"/>
              <a:t>How were Kenyans’ and Cameroonians’ TAS2R38 genes different from those of Europeans and Asians?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One scientist speculated iodine might play a role in natural selection of this gene. What did they suggest?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What is another reason that Africans have more genetic diversity than Europeans?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30" name="Google Shape;330;g320b33648ef_0_9: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6</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d7ba6dbe2f_0_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d7ba6dbe2f_0_0: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g2d7ba6dbe2f_0_0: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7</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1eb44b1b4c_0_0: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1eb44b1b4c_0_0: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31eb44b1b4c_0_0: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8</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eb44b1b4c_0_7:notes"/>
          <p:cNvSpPr>
            <a:spLocks noGrp="1" noRot="1" noChangeAspect="1"/>
          </p:cNvSpPr>
          <p:nvPr>
            <p:ph type="sldImg" idx="2"/>
          </p:nvPr>
        </p:nvSpPr>
        <p:spPr>
          <a:xfrm>
            <a:off x="217488" y="317500"/>
            <a:ext cx="6432550" cy="361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1eb44b1b4c_0_7:notes"/>
          <p:cNvSpPr txBox="1">
            <a:spLocks noGrp="1"/>
          </p:cNvSpPr>
          <p:nvPr>
            <p:ph type="body" idx="1"/>
          </p:nvPr>
        </p:nvSpPr>
        <p:spPr>
          <a:xfrm>
            <a:off x="217449" y="4059043"/>
            <a:ext cx="6432900" cy="462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Possible reasons for failure:</a:t>
            </a:r>
            <a:endParaRPr b="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PCR may have failed.</a:t>
            </a:r>
            <a:endParaRPr/>
          </a:p>
          <a:p>
            <a:pPr marL="0" lvl="0" indent="0" algn="l" rtl="0">
              <a:spcBef>
                <a:spcPts val="0"/>
              </a:spcBef>
              <a:spcAft>
                <a:spcPts val="0"/>
              </a:spcAft>
              <a:buClr>
                <a:schemeClr val="dk1"/>
              </a:buClr>
              <a:buSzPts val="1100"/>
              <a:buFont typeface="Arial"/>
              <a:buNone/>
            </a:pPr>
            <a:r>
              <a:rPr lang="en-US"/>
              <a:t>The digest may not have worked correctly.</a:t>
            </a:r>
            <a:endParaRPr/>
          </a:p>
          <a:p>
            <a:pPr marL="0" lvl="0" indent="0" algn="l" rtl="0">
              <a:spcBef>
                <a:spcPts val="0"/>
              </a:spcBef>
              <a:spcAft>
                <a:spcPts val="0"/>
              </a:spcAft>
              <a:buClr>
                <a:schemeClr val="dk1"/>
              </a:buClr>
              <a:buSzPts val="1100"/>
              <a:buFont typeface="Arial"/>
              <a:buNone/>
            </a:pPr>
            <a:r>
              <a:rPr lang="en-US"/>
              <a:t>The sample might have been contaminated.</a:t>
            </a:r>
            <a:endParaRPr/>
          </a:p>
          <a:p>
            <a:pPr marL="0" lvl="0" indent="0" algn="l" rtl="0">
              <a:spcBef>
                <a:spcPts val="0"/>
              </a:spcBef>
              <a:spcAft>
                <a:spcPts val="0"/>
              </a:spcAft>
              <a:buClr>
                <a:schemeClr val="dk1"/>
              </a:buClr>
              <a:buSzPts val="1100"/>
              <a:buFont typeface="Arial"/>
              <a:buNone/>
            </a:pPr>
            <a:r>
              <a:rPr lang="en-US"/>
              <a:t>The gel may have been incorrectly mixed.</a:t>
            </a:r>
            <a:endParaRPr/>
          </a:p>
          <a:p>
            <a:pPr marL="0" lvl="0" indent="0" algn="l" rtl="0">
              <a:spcBef>
                <a:spcPts val="0"/>
              </a:spcBef>
              <a:spcAft>
                <a:spcPts val="0"/>
              </a:spcAft>
              <a:buClr>
                <a:schemeClr val="dk1"/>
              </a:buClr>
              <a:buSzPts val="1100"/>
              <a:buFont typeface="Arial"/>
              <a:buNone/>
            </a:pPr>
            <a:r>
              <a:rPr lang="en-US"/>
              <a:t>The voltage of the gel box may not have been correct.</a:t>
            </a:r>
            <a:endParaRPr/>
          </a:p>
          <a:p>
            <a:pPr marL="0" lvl="0" indent="0" algn="l" rtl="0">
              <a:spcBef>
                <a:spcPts val="0"/>
              </a:spcBef>
              <a:spcAft>
                <a:spcPts val="0"/>
              </a:spcAft>
              <a:buClr>
                <a:schemeClr val="dk1"/>
              </a:buClr>
              <a:buSzPts val="1100"/>
              <a:buFont typeface="Arial"/>
              <a:buNone/>
            </a:pPr>
            <a:r>
              <a:rPr lang="en-US"/>
              <a:t>The gel may have been run backwards.</a:t>
            </a:r>
            <a:endParaRPr/>
          </a:p>
          <a:p>
            <a:pPr marL="0" lvl="0" indent="0" algn="l" rtl="0">
              <a:spcBef>
                <a:spcPts val="0"/>
              </a:spcBef>
              <a:spcAft>
                <a:spcPts val="0"/>
              </a:spcAft>
              <a:buClr>
                <a:schemeClr val="dk1"/>
              </a:buClr>
              <a:buSzPts val="1100"/>
              <a:buFont typeface="Arial"/>
              <a:buNone/>
            </a:pPr>
            <a:r>
              <a:rPr lang="en-US"/>
              <a:t>The gel might not have been loaded properly.</a:t>
            </a:r>
            <a:endParaRPr/>
          </a:p>
          <a:p>
            <a:pPr marL="0" lvl="0" indent="0" algn="l" rtl="0">
              <a:spcBef>
                <a:spcPts val="0"/>
              </a:spcBef>
              <a:spcAft>
                <a:spcPts val="0"/>
              </a:spcAft>
              <a:buClr>
                <a:schemeClr val="dk1"/>
              </a:buClr>
              <a:buSzPts val="1100"/>
              <a:buFont typeface="Arial"/>
              <a:buNone/>
            </a:pPr>
            <a:r>
              <a:rPr lang="en-US"/>
              <a:t>The buffer may have been incorrectly mixed.</a:t>
            </a:r>
            <a:endParaRPr/>
          </a:p>
          <a:p>
            <a:pPr marL="0" lvl="0" indent="0" algn="l" rtl="0">
              <a:spcBef>
                <a:spcPts val="0"/>
              </a:spcBef>
              <a:spcAft>
                <a:spcPts val="0"/>
              </a:spcAft>
              <a:buClr>
                <a:schemeClr val="dk1"/>
              </a:buClr>
              <a:buSzPts val="1100"/>
              <a:buFont typeface="Arial"/>
              <a:buNone/>
            </a:pPr>
            <a:r>
              <a:rPr lang="en-US"/>
              <a:t>The gel might not have been run long enough to separate the small DNA fragments.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52" name="Google Shape;352;g31eb44b1b4c_0_7:notes"/>
          <p:cNvSpPr txBox="1">
            <a:spLocks noGrp="1"/>
          </p:cNvSpPr>
          <p:nvPr>
            <p:ph type="sldNum" idx="12"/>
          </p:nvPr>
        </p:nvSpPr>
        <p:spPr>
          <a:xfrm>
            <a:off x="1943100" y="8685213"/>
            <a:ext cx="2971800" cy="458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en-US">
                <a:latin typeface="Calibri" panose="020F0502020204030204" pitchFamily="34" charset="0"/>
                <a:ea typeface="Calibri" panose="020F0502020204030204" pitchFamily="34" charset="0"/>
                <a:cs typeface="Calibri" panose="020F0502020204030204" pitchFamily="34" charset="0"/>
              </a:rPr>
              <a:t>9</a:t>
            </a:fld>
            <a:endParaRPr lang="en-US"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023160"/>
        </a:solidFill>
        <a:effectLst/>
      </p:bgPr>
    </p:bg>
    <p:spTree>
      <p:nvGrpSpPr>
        <p:cNvPr id="1" name="Shape 50"/>
        <p:cNvGrpSpPr/>
        <p:nvPr/>
      </p:nvGrpSpPr>
      <p:grpSpPr>
        <a:xfrm>
          <a:off x="0" y="0"/>
          <a:ext cx="0" cy="0"/>
          <a:chOff x="0" y="0"/>
          <a:chExt cx="0" cy="0"/>
        </a:xfrm>
      </p:grpSpPr>
      <p:sp>
        <p:nvSpPr>
          <p:cNvPr id="51" name="Google Shape;51;p11"/>
          <p:cNvSpPr/>
          <p:nvPr/>
        </p:nvSpPr>
        <p:spPr>
          <a:xfrm>
            <a:off x="1" y="6071302"/>
            <a:ext cx="10489796" cy="818353"/>
          </a:xfrm>
          <a:custGeom>
            <a:avLst/>
            <a:gdLst/>
            <a:ahLst/>
            <a:cxnLst/>
            <a:rect l="l" t="t" r="r" b="b"/>
            <a:pathLst>
              <a:path w="11159358" h="5579679" extrusionOk="0">
                <a:moveTo>
                  <a:pt x="0" y="0"/>
                </a:moveTo>
                <a:lnTo>
                  <a:pt x="11159358" y="0"/>
                </a:lnTo>
                <a:lnTo>
                  <a:pt x="11159358" y="5579679"/>
                </a:lnTo>
                <a:lnTo>
                  <a:pt x="0" y="5579679"/>
                </a:lnTo>
                <a:lnTo>
                  <a:pt x="0" y="0"/>
                </a:lnTo>
                <a:close/>
              </a:path>
            </a:pathLst>
          </a:custGeom>
          <a:blipFill rotWithShape="1">
            <a:blip r:embed="rId2">
              <a:alphaModFix/>
            </a:blip>
            <a:stretch>
              <a:fillRect l="-35832" t="-18744" r="33933" b="-618663"/>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2" name="Google Shape;52;p11"/>
          <p:cNvPicPr preferRelativeResize="0"/>
          <p:nvPr/>
        </p:nvPicPr>
        <p:blipFill rotWithShape="1">
          <a:blip r:embed="rId3">
            <a:alphaModFix/>
          </a:blip>
          <a:srcRect t="13535" b="13534"/>
          <a:stretch/>
        </p:blipFill>
        <p:spPr>
          <a:xfrm>
            <a:off x="6902450" y="-48219"/>
            <a:ext cx="5289551" cy="6934380"/>
          </a:xfrm>
          <a:prstGeom prst="rect">
            <a:avLst/>
          </a:prstGeom>
          <a:noFill/>
          <a:ln>
            <a:noFill/>
          </a:ln>
        </p:spPr>
      </p:pic>
      <p:sp>
        <p:nvSpPr>
          <p:cNvPr id="53" name="Google Shape;53;p11"/>
          <p:cNvSpPr/>
          <p:nvPr/>
        </p:nvSpPr>
        <p:spPr>
          <a:xfrm>
            <a:off x="138694" y="195845"/>
            <a:ext cx="979913" cy="979913"/>
          </a:xfrm>
          <a:custGeom>
            <a:avLst/>
            <a:gdLst/>
            <a:ahLst/>
            <a:cxnLst/>
            <a:rect l="l" t="t" r="r" b="b"/>
            <a:pathLst>
              <a:path w="1469870" h="1469870" extrusionOk="0">
                <a:moveTo>
                  <a:pt x="0" y="0"/>
                </a:moveTo>
                <a:lnTo>
                  <a:pt x="1469870" y="0"/>
                </a:lnTo>
                <a:lnTo>
                  <a:pt x="1469870" y="1469870"/>
                </a:lnTo>
                <a:lnTo>
                  <a:pt x="0" y="1469870"/>
                </a:lnTo>
                <a:lnTo>
                  <a:pt x="0" y="0"/>
                </a:lnTo>
                <a:close/>
              </a:path>
            </a:pathLst>
          </a:custGeom>
          <a:blipFill rotWithShape="1">
            <a:blip r:embed="rId4">
              <a:alphaModFix amt="52000"/>
            </a:blip>
            <a:stretch>
              <a:fillRect/>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54" name="Google Shape;54;p11"/>
          <p:cNvGrpSpPr/>
          <p:nvPr/>
        </p:nvGrpSpPr>
        <p:grpSpPr>
          <a:xfrm>
            <a:off x="6414699" y="-20510"/>
            <a:ext cx="487741" cy="1852183"/>
            <a:chOff x="0" y="-19050"/>
            <a:chExt cx="192692" cy="731741"/>
          </a:xfrm>
        </p:grpSpPr>
        <p:sp>
          <p:nvSpPr>
            <p:cNvPr id="55" name="Google Shape;55;p11"/>
            <p:cNvSpPr/>
            <p:nvPr/>
          </p:nvSpPr>
          <p:spPr>
            <a:xfrm>
              <a:off x="0" y="0"/>
              <a:ext cx="192692" cy="712691"/>
            </a:xfrm>
            <a:custGeom>
              <a:avLst/>
              <a:gdLst/>
              <a:ahLst/>
              <a:cxnLst/>
              <a:rect l="l" t="t" r="r" b="b"/>
              <a:pathLst>
                <a:path w="192692" h="712691" extrusionOk="0">
                  <a:moveTo>
                    <a:pt x="0" y="0"/>
                  </a:moveTo>
                  <a:lnTo>
                    <a:pt x="192692" y="0"/>
                  </a:lnTo>
                  <a:lnTo>
                    <a:pt x="192692" y="712691"/>
                  </a:lnTo>
                  <a:lnTo>
                    <a:pt x="0" y="712691"/>
                  </a:lnTo>
                  <a:close/>
                </a:path>
              </a:pathLst>
            </a:custGeom>
            <a:solidFill>
              <a:srgbClr val="7EE1D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6" name="Google Shape;56;p11"/>
            <p:cNvSpPr txBox="1"/>
            <p:nvPr/>
          </p:nvSpPr>
          <p:spPr>
            <a:xfrm>
              <a:off x="0" y="-19050"/>
              <a:ext cx="192600" cy="731700"/>
            </a:xfrm>
            <a:prstGeom prst="rect">
              <a:avLst/>
            </a:prstGeom>
            <a:solidFill>
              <a:srgbClr val="7EE1DD"/>
            </a:solidFill>
            <a:ln>
              <a:noFill/>
            </a:ln>
          </p:spPr>
          <p:txBody>
            <a:bodyPr spcFirstLastPara="1" wrap="square" lIns="25400" tIns="25400" rIns="25400" bIns="25400" anchor="ctr" anchorCtr="0">
              <a:noAutofit/>
            </a:bodyPr>
            <a:lstStyle/>
            <a:p>
              <a:pPr marL="0" marR="0" lvl="0" indent="0" algn="ctr" rtl="0">
                <a:lnSpc>
                  <a:spcPct val="145481"/>
                </a:lnSpc>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57" name="Google Shape;57;p11"/>
          <p:cNvSpPr/>
          <p:nvPr/>
        </p:nvSpPr>
        <p:spPr>
          <a:xfrm>
            <a:off x="1004499" y="1134452"/>
            <a:ext cx="3161200" cy="82800"/>
          </a:xfrm>
          <a:prstGeom prst="rect">
            <a:avLst/>
          </a:prstGeom>
          <a:solidFill>
            <a:srgbClr val="FF6720"/>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8" name="Google Shape;58;p11"/>
          <p:cNvSpPr/>
          <p:nvPr/>
        </p:nvSpPr>
        <p:spPr>
          <a:xfrm>
            <a:off x="1004499" y="4680977"/>
            <a:ext cx="5410400" cy="81200"/>
          </a:xfrm>
          <a:prstGeom prst="rect">
            <a:avLst/>
          </a:prstGeom>
          <a:solidFill>
            <a:srgbClr val="0063C3"/>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9" name="Google Shape;59;p11"/>
          <p:cNvSpPr txBox="1"/>
          <p:nvPr/>
        </p:nvSpPr>
        <p:spPr>
          <a:xfrm>
            <a:off x="1004499" y="1203647"/>
            <a:ext cx="6096000" cy="3058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dirty="0">
                <a:solidFill>
                  <a:schemeClr val="lt1"/>
                </a:solidFill>
                <a:latin typeface="Calibri"/>
                <a:ea typeface="Calibri"/>
                <a:cs typeface="Calibri"/>
                <a:sym typeface="Calibri"/>
              </a:rPr>
              <a:t>AMGEN</a:t>
            </a:r>
            <a:endParaRPr sz="1867"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6000" b="1" dirty="0">
                <a:solidFill>
                  <a:schemeClr val="lt1"/>
                </a:solidFill>
                <a:latin typeface="Calibri"/>
                <a:ea typeface="Calibri"/>
                <a:cs typeface="Calibri"/>
                <a:sym typeface="Calibri"/>
              </a:rPr>
              <a:t>BIOTECH</a:t>
            </a:r>
            <a:endParaRPr sz="1867"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6000" b="1" dirty="0">
                <a:solidFill>
                  <a:schemeClr val="lt1"/>
                </a:solidFill>
                <a:latin typeface="Calibri"/>
                <a:ea typeface="Calibri"/>
                <a:cs typeface="Calibri"/>
                <a:sym typeface="Calibri"/>
              </a:rPr>
              <a:t>EXPERIENCE </a:t>
            </a:r>
            <a:endParaRPr sz="1867"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67" b="1" dirty="0">
                <a:solidFill>
                  <a:schemeClr val="lt1"/>
                </a:solidFill>
                <a:latin typeface="Calibri"/>
                <a:ea typeface="Calibri"/>
                <a:cs typeface="Calibri"/>
                <a:sym typeface="Calibri"/>
              </a:rPr>
              <a:t>(CALIBRI 45 BOLD)</a:t>
            </a:r>
            <a:endParaRPr sz="1867" dirty="0">
              <a:latin typeface="Calibri" panose="020F0502020204030204" pitchFamily="34" charset="0"/>
              <a:ea typeface="Calibri" panose="020F0502020204030204" pitchFamily="34" charset="0"/>
              <a:cs typeface="Calibri" panose="020F0502020204030204" pitchFamily="34" charset="0"/>
            </a:endParaRPr>
          </a:p>
        </p:txBody>
      </p:sp>
      <p:sp>
        <p:nvSpPr>
          <p:cNvPr id="60" name="Google Shape;60;p11"/>
          <p:cNvSpPr txBox="1"/>
          <p:nvPr/>
        </p:nvSpPr>
        <p:spPr>
          <a:xfrm>
            <a:off x="1004499" y="4915623"/>
            <a:ext cx="5410400" cy="903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SPEAKER NAME </a:t>
            </a:r>
            <a:r>
              <a:rPr lang="en-US" sz="1867" dirty="0">
                <a:solidFill>
                  <a:schemeClr val="lt1"/>
                </a:solidFill>
                <a:latin typeface="Calibri"/>
                <a:ea typeface="Calibri"/>
                <a:cs typeface="Calibri"/>
                <a:sym typeface="Calibri"/>
              </a:rPr>
              <a:t>(CALIBRI 24 PT BOLD)</a:t>
            </a:r>
            <a:endParaRPr sz="1867"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667" dirty="0">
                <a:solidFill>
                  <a:schemeClr val="lt1"/>
                </a:solidFill>
                <a:latin typeface="Calibri"/>
                <a:ea typeface="Calibri"/>
                <a:cs typeface="Calibri"/>
                <a:sym typeface="Calibri"/>
              </a:rPr>
              <a:t>SPEAKER TITLE </a:t>
            </a:r>
            <a:r>
              <a:rPr lang="en-US" sz="1867" dirty="0">
                <a:solidFill>
                  <a:schemeClr val="lt1"/>
                </a:solidFill>
                <a:latin typeface="Calibri"/>
                <a:ea typeface="Calibri"/>
                <a:cs typeface="Calibri"/>
                <a:sym typeface="Calibri"/>
              </a:rPr>
              <a:t>(CALIBRI 20 PT REGULAR)</a:t>
            </a:r>
            <a:endParaRPr sz="1867"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63"/>
        <p:cNvGrpSpPr/>
        <p:nvPr/>
      </p:nvGrpSpPr>
      <p:grpSpPr>
        <a:xfrm>
          <a:off x="0" y="0"/>
          <a:ext cx="0" cy="0"/>
          <a:chOff x="0" y="0"/>
          <a:chExt cx="0" cy="0"/>
        </a:xfrm>
      </p:grpSpPr>
      <p:sp>
        <p:nvSpPr>
          <p:cNvPr id="64" name="Google Shape;64;p13"/>
          <p:cNvSpPr txBox="1">
            <a:spLocks noGrp="1"/>
          </p:cNvSpPr>
          <p:nvPr>
            <p:ph type="body" idx="1"/>
          </p:nvPr>
        </p:nvSpPr>
        <p:spPr>
          <a:xfrm>
            <a:off x="484717" y="1706881"/>
            <a:ext cx="11222400" cy="4152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65" name="Google Shape;65;p13"/>
          <p:cNvSpPr txBox="1">
            <a:spLocks noGrp="1"/>
          </p:cNvSpPr>
          <p:nvPr>
            <p:ph type="title"/>
          </p:nvPr>
        </p:nvSpPr>
        <p:spPr>
          <a:xfrm>
            <a:off x="484717" y="586996"/>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6"/>
        <p:cNvGrpSpPr/>
        <p:nvPr/>
      </p:nvGrpSpPr>
      <p:grpSpPr>
        <a:xfrm>
          <a:off x="0" y="0"/>
          <a:ext cx="0" cy="0"/>
          <a:chOff x="0" y="0"/>
          <a:chExt cx="0" cy="0"/>
        </a:xfrm>
      </p:grpSpPr>
      <p:sp>
        <p:nvSpPr>
          <p:cNvPr id="67" name="Google Shape;67;p14"/>
          <p:cNvSpPr txBox="1">
            <a:spLocks noGrp="1"/>
          </p:cNvSpPr>
          <p:nvPr>
            <p:ph type="body" idx="1"/>
          </p:nvPr>
        </p:nvSpPr>
        <p:spPr>
          <a:xfrm>
            <a:off x="484717" y="1706881"/>
            <a:ext cx="5509600" cy="4152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68" name="Google Shape;68;p14"/>
          <p:cNvSpPr txBox="1">
            <a:spLocks noGrp="1"/>
          </p:cNvSpPr>
          <p:nvPr>
            <p:ph type="title"/>
          </p:nvPr>
        </p:nvSpPr>
        <p:spPr>
          <a:xfrm>
            <a:off x="484717" y="586996"/>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4"/>
          <p:cNvSpPr txBox="1">
            <a:spLocks noGrp="1"/>
          </p:cNvSpPr>
          <p:nvPr>
            <p:ph type="body" idx="2"/>
          </p:nvPr>
        </p:nvSpPr>
        <p:spPr>
          <a:xfrm>
            <a:off x="6197412" y="1706881"/>
            <a:ext cx="5509600" cy="4152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70"/>
        <p:cNvGrpSpPr/>
        <p:nvPr/>
      </p:nvGrpSpPr>
      <p:grpSpPr>
        <a:xfrm>
          <a:off x="0" y="0"/>
          <a:ext cx="0" cy="0"/>
          <a:chOff x="0" y="0"/>
          <a:chExt cx="0" cy="0"/>
        </a:xfrm>
      </p:grpSpPr>
      <p:sp>
        <p:nvSpPr>
          <p:cNvPr id="71" name="Google Shape;71;p15"/>
          <p:cNvSpPr txBox="1">
            <a:spLocks noGrp="1"/>
          </p:cNvSpPr>
          <p:nvPr>
            <p:ph type="body" idx="1"/>
          </p:nvPr>
        </p:nvSpPr>
        <p:spPr>
          <a:xfrm>
            <a:off x="484717" y="2072641"/>
            <a:ext cx="5510800" cy="3898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72" name="Google Shape;72;p15"/>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5"/>
          <p:cNvSpPr txBox="1">
            <a:spLocks noGrp="1"/>
          </p:cNvSpPr>
          <p:nvPr>
            <p:ph type="body" idx="2"/>
          </p:nvPr>
        </p:nvSpPr>
        <p:spPr>
          <a:xfrm>
            <a:off x="484717" y="1528235"/>
            <a:ext cx="55108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
        <p:nvSpPr>
          <p:cNvPr id="74" name="Google Shape;74;p15"/>
          <p:cNvSpPr txBox="1">
            <a:spLocks noGrp="1"/>
          </p:cNvSpPr>
          <p:nvPr>
            <p:ph type="body" idx="3"/>
          </p:nvPr>
        </p:nvSpPr>
        <p:spPr>
          <a:xfrm>
            <a:off x="6196499" y="2072641"/>
            <a:ext cx="5510800" cy="3898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75" name="Google Shape;75;p15"/>
          <p:cNvSpPr txBox="1">
            <a:spLocks noGrp="1"/>
          </p:cNvSpPr>
          <p:nvPr>
            <p:ph type="body" idx="4"/>
          </p:nvPr>
        </p:nvSpPr>
        <p:spPr>
          <a:xfrm>
            <a:off x="6196499" y="1528235"/>
            <a:ext cx="55108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76"/>
        <p:cNvGrpSpPr/>
        <p:nvPr/>
      </p:nvGrpSpPr>
      <p:grpSpPr>
        <a:xfrm>
          <a:off x="0" y="0"/>
          <a:ext cx="0" cy="0"/>
          <a:chOff x="0" y="0"/>
          <a:chExt cx="0" cy="0"/>
        </a:xfrm>
      </p:grpSpPr>
      <p:sp>
        <p:nvSpPr>
          <p:cNvPr id="77" name="Google Shape;77;p16"/>
          <p:cNvSpPr>
            <a:spLocks noGrp="1"/>
          </p:cNvSpPr>
          <p:nvPr>
            <p:ph type="pic" idx="2"/>
          </p:nvPr>
        </p:nvSpPr>
        <p:spPr>
          <a:xfrm>
            <a:off x="1" y="1343609"/>
            <a:ext cx="8035600" cy="4735600"/>
          </a:xfrm>
          <a:prstGeom prst="rect">
            <a:avLst/>
          </a:prstGeom>
          <a:noFill/>
          <a:ln>
            <a:noFill/>
          </a:ln>
        </p:spPr>
      </p:sp>
      <p:sp>
        <p:nvSpPr>
          <p:cNvPr id="78" name="Google Shape;78;p16"/>
          <p:cNvSpPr txBox="1">
            <a:spLocks noGrp="1"/>
          </p:cNvSpPr>
          <p:nvPr>
            <p:ph type="body" idx="1"/>
          </p:nvPr>
        </p:nvSpPr>
        <p:spPr>
          <a:xfrm>
            <a:off x="8093323" y="1344085"/>
            <a:ext cx="4098800" cy="4734800"/>
          </a:xfrm>
          <a:prstGeom prst="rect">
            <a:avLst/>
          </a:prstGeom>
          <a:solidFill>
            <a:schemeClr val="accent1"/>
          </a:solidFill>
          <a:ln>
            <a:noFill/>
          </a:ln>
        </p:spPr>
        <p:txBody>
          <a:bodyPr spcFirstLastPara="1" wrap="square" lIns="182875" tIns="45700" rIns="274300" bIns="45700" anchor="ctr" anchorCtr="0">
            <a:noAutofit/>
          </a:bodyPr>
          <a:lstStyle>
            <a:lvl1pPr marL="609585" lvl="0" indent="-304792" algn="l">
              <a:lnSpc>
                <a:spcPct val="100000"/>
              </a:lnSpc>
              <a:spcBef>
                <a:spcPts val="800"/>
              </a:spcBef>
              <a:spcAft>
                <a:spcPts val="0"/>
              </a:spcAft>
              <a:buSzPts val="1980"/>
              <a:buNone/>
              <a:defRPr sz="2933">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57189" algn="l">
              <a:lnSpc>
                <a:spcPct val="100000"/>
              </a:lnSpc>
              <a:spcBef>
                <a:spcPts val="533"/>
              </a:spcBef>
              <a:spcAft>
                <a:spcPts val="0"/>
              </a:spcAft>
              <a:buClr>
                <a:schemeClr val="lt1"/>
              </a:buClr>
              <a:buSzPts val="1800"/>
              <a:buChar char="–"/>
              <a:defRPr sz="2667">
                <a:solidFill>
                  <a:schemeClr val="lt1"/>
                </a:solidFill>
              </a:defRPr>
            </a:lvl2pPr>
            <a:lvl3pPr marL="1828754" lvl="2" indent="-441948" algn="l">
              <a:lnSpc>
                <a:spcPct val="100000"/>
              </a:lnSpc>
              <a:spcBef>
                <a:spcPts val="533"/>
              </a:spcBef>
              <a:spcAft>
                <a:spcPts val="0"/>
              </a:spcAft>
              <a:buClr>
                <a:schemeClr val="lt1"/>
              </a:buClr>
              <a:buSzPts val="1620"/>
              <a:buChar char="•"/>
              <a:defRPr sz="2400">
                <a:solidFill>
                  <a:schemeClr val="lt1"/>
                </a:solidFill>
              </a:defRPr>
            </a:lvl3pPr>
            <a:lvl4pPr marL="2438339" lvl="3" indent="-426708" algn="l">
              <a:lnSpc>
                <a:spcPct val="100000"/>
              </a:lnSpc>
              <a:spcBef>
                <a:spcPts val="400"/>
              </a:spcBef>
              <a:spcAft>
                <a:spcPts val="0"/>
              </a:spcAft>
              <a:buClr>
                <a:schemeClr val="lt1"/>
              </a:buClr>
              <a:buSzPts val="1440"/>
              <a:buChar char="–"/>
              <a:defRPr sz="2133">
                <a:solidFill>
                  <a:schemeClr val="lt1"/>
                </a:solidFill>
              </a:defRPr>
            </a:lvl4pPr>
            <a:lvl5pPr marL="3047924" lvl="4" indent="-411470" algn="l">
              <a:lnSpc>
                <a:spcPct val="100000"/>
              </a:lnSpc>
              <a:spcBef>
                <a:spcPts val="400"/>
              </a:spcBef>
              <a:spcAft>
                <a:spcPts val="0"/>
              </a:spcAft>
              <a:buClr>
                <a:schemeClr val="lt1"/>
              </a:buClr>
              <a:buSzPts val="1260"/>
              <a:buChar char="•"/>
              <a:defRPr sz="1867">
                <a:solidFill>
                  <a:schemeClr val="lt1"/>
                </a:solidFill>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79" name="Google Shape;79;p16"/>
          <p:cNvSpPr txBox="1">
            <a:spLocks noGrp="1"/>
          </p:cNvSpPr>
          <p:nvPr>
            <p:ph type="title"/>
          </p:nvPr>
        </p:nvSpPr>
        <p:spPr>
          <a:xfrm>
            <a:off x="484719" y="586996"/>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3467"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0" y="5210827"/>
            <a:ext cx="12192000" cy="868400"/>
          </a:xfrm>
          <a:prstGeom prst="rect">
            <a:avLst/>
          </a:prstGeom>
          <a:solidFill>
            <a:schemeClr val="accent1"/>
          </a:solidFill>
          <a:ln>
            <a:noFill/>
          </a:ln>
        </p:spPr>
        <p:txBody>
          <a:bodyPr spcFirstLastPara="1" wrap="square" lIns="274300" tIns="91425" rIns="274300" bIns="91425"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82" name="Google Shape;82;p17"/>
          <p:cNvSpPr txBox="1">
            <a:spLocks noGrp="1"/>
          </p:cNvSpPr>
          <p:nvPr>
            <p:ph type="body" idx="2"/>
          </p:nvPr>
        </p:nvSpPr>
        <p:spPr>
          <a:xfrm>
            <a:off x="484719" y="1706880"/>
            <a:ext cx="11222400" cy="32320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83" name="Google Shape;83;p17"/>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84"/>
        <p:cNvGrpSpPr/>
        <p:nvPr/>
      </p:nvGrpSpPr>
      <p:grpSpPr>
        <a:xfrm>
          <a:off x="0" y="0"/>
          <a:ext cx="0" cy="0"/>
          <a:chOff x="0" y="0"/>
          <a:chExt cx="0" cy="0"/>
        </a:xfrm>
      </p:grpSpPr>
      <p:sp>
        <p:nvSpPr>
          <p:cNvPr id="85" name="Google Shape;85;p18"/>
          <p:cNvSpPr/>
          <p:nvPr/>
        </p:nvSpPr>
        <p:spPr>
          <a:xfrm>
            <a:off x="0" y="1343607"/>
            <a:ext cx="12192000" cy="38088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6" name="Google Shape;86;p18"/>
          <p:cNvSpPr txBox="1">
            <a:spLocks noGrp="1"/>
          </p:cNvSpPr>
          <p:nvPr>
            <p:ph type="body" idx="1"/>
          </p:nvPr>
        </p:nvSpPr>
        <p:spPr>
          <a:xfrm>
            <a:off x="0" y="5210827"/>
            <a:ext cx="12192000" cy="868400"/>
          </a:xfrm>
          <a:prstGeom prst="rect">
            <a:avLst/>
          </a:prstGeom>
          <a:solidFill>
            <a:schemeClr val="accent1"/>
          </a:solidFill>
          <a:ln>
            <a:noFill/>
          </a:ln>
        </p:spPr>
        <p:txBody>
          <a:bodyPr spcFirstLastPara="1" wrap="square" lIns="274300" tIns="91425" rIns="274300" bIns="91425"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87" name="Google Shape;87;p18"/>
          <p:cNvSpPr txBox="1">
            <a:spLocks noGrp="1"/>
          </p:cNvSpPr>
          <p:nvPr>
            <p:ph type="body" idx="2"/>
          </p:nvPr>
        </p:nvSpPr>
        <p:spPr>
          <a:xfrm>
            <a:off x="484719" y="2072641"/>
            <a:ext cx="11222400" cy="29376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88" name="Google Shape;88;p18"/>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8"/>
          <p:cNvSpPr txBox="1">
            <a:spLocks noGrp="1"/>
          </p:cNvSpPr>
          <p:nvPr>
            <p:ph type="body" idx="3"/>
          </p:nvPr>
        </p:nvSpPr>
        <p:spPr>
          <a:xfrm>
            <a:off x="484719" y="1528235"/>
            <a:ext cx="109792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2160"/>
              <a:buNone/>
              <a:defRPr sz="3200">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2160"/>
              <a:buNone/>
              <a:defRPr sz="3200">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2160"/>
              <a:buNone/>
              <a:defRPr sz="3200">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2160"/>
              <a:buNone/>
              <a:defRPr sz="3200">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90"/>
        <p:cNvGrpSpPr/>
        <p:nvPr/>
      </p:nvGrpSpPr>
      <p:grpSpPr>
        <a:xfrm>
          <a:off x="0" y="0"/>
          <a:ext cx="0" cy="0"/>
          <a:chOff x="0" y="0"/>
          <a:chExt cx="0" cy="0"/>
        </a:xfrm>
      </p:grpSpPr>
      <p:sp>
        <p:nvSpPr>
          <p:cNvPr id="91" name="Google Shape;91;p19"/>
          <p:cNvSpPr/>
          <p:nvPr/>
        </p:nvSpPr>
        <p:spPr>
          <a:xfrm>
            <a:off x="3452092" y="1343609"/>
            <a:ext cx="8740000" cy="4735600"/>
          </a:xfrm>
          <a:prstGeom prst="rect">
            <a:avLst/>
          </a:prstGeom>
          <a:solidFill>
            <a:srgbClr val="E1E1E3"/>
          </a:solidFill>
          <a:ln>
            <a:noFill/>
          </a:ln>
        </p:spPr>
        <p:txBody>
          <a:bodyPr spcFirstLastPara="1" wrap="square" lIns="0" tIns="0" rIns="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2" name="Google Shape;92;p19"/>
          <p:cNvSpPr txBox="1">
            <a:spLocks noGrp="1"/>
          </p:cNvSpPr>
          <p:nvPr>
            <p:ph type="body" idx="1"/>
          </p:nvPr>
        </p:nvSpPr>
        <p:spPr>
          <a:xfrm>
            <a:off x="1" y="1343609"/>
            <a:ext cx="3408400" cy="4735600"/>
          </a:xfrm>
          <a:prstGeom prst="rect">
            <a:avLst/>
          </a:prstGeom>
          <a:solidFill>
            <a:schemeClr val="accent1"/>
          </a:solidFill>
          <a:ln>
            <a:noFill/>
          </a:ln>
        </p:spPr>
        <p:txBody>
          <a:bodyPr spcFirstLastPara="1" wrap="square" lIns="274300" tIns="137150" rIns="91425" bIns="182875" anchor="ctr" anchorCtr="0">
            <a:noAutofit/>
          </a:bodyPr>
          <a:lstStyle>
            <a:lvl1pPr marL="609585" lvl="0" indent="-304792" algn="l">
              <a:lnSpc>
                <a:spcPct val="100000"/>
              </a:lnSpc>
              <a:spcBef>
                <a:spcPts val="800"/>
              </a:spcBef>
              <a:spcAft>
                <a:spcPts val="0"/>
              </a:spcAft>
              <a:buClr>
                <a:schemeClr val="lt1"/>
              </a:buClr>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304792" algn="ctr">
              <a:lnSpc>
                <a:spcPct val="100000"/>
              </a:lnSpc>
              <a:spcBef>
                <a:spcPts val="533"/>
              </a:spcBef>
              <a:spcAft>
                <a:spcPts val="0"/>
              </a:spcAft>
              <a:buClr>
                <a:schemeClr val="lt1"/>
              </a:buClr>
              <a:buSzPts val="1800"/>
              <a:buNone/>
              <a:defRPr>
                <a:solidFill>
                  <a:schemeClr val="lt1"/>
                </a:solidFill>
              </a:defRPr>
            </a:lvl2pPr>
            <a:lvl3pPr marL="1828754" lvl="2" indent="-304792" algn="ctr">
              <a:lnSpc>
                <a:spcPct val="100000"/>
              </a:lnSpc>
              <a:spcBef>
                <a:spcPts val="533"/>
              </a:spcBef>
              <a:spcAft>
                <a:spcPts val="0"/>
              </a:spcAft>
              <a:buClr>
                <a:schemeClr val="lt1"/>
              </a:buClr>
              <a:buSzPts val="1620"/>
              <a:buNone/>
              <a:defRPr>
                <a:solidFill>
                  <a:schemeClr val="lt1"/>
                </a:solidFill>
              </a:defRPr>
            </a:lvl3pPr>
            <a:lvl4pPr marL="2438339" lvl="3" indent="-426708" algn="l">
              <a:lnSpc>
                <a:spcPct val="100000"/>
              </a:lnSpc>
              <a:spcBef>
                <a:spcPts val="400"/>
              </a:spcBef>
              <a:spcAft>
                <a:spcPts val="0"/>
              </a:spcAft>
              <a:buClr>
                <a:schemeClr val="dk1"/>
              </a:buClr>
              <a:buSzPts val="1440"/>
              <a:buChar char="–"/>
              <a:defRPr>
                <a:solidFill>
                  <a:schemeClr val="dk1"/>
                </a:solidFill>
              </a:defRPr>
            </a:lvl4pPr>
            <a:lvl5pPr marL="3047924" lvl="4" indent="-411470" algn="l">
              <a:lnSpc>
                <a:spcPct val="100000"/>
              </a:lnSpc>
              <a:spcBef>
                <a:spcPts val="400"/>
              </a:spcBef>
              <a:spcAft>
                <a:spcPts val="0"/>
              </a:spcAft>
              <a:buClr>
                <a:schemeClr val="dk1"/>
              </a:buClr>
              <a:buSzPts val="1260"/>
              <a:buChar char="•"/>
              <a:defRPr>
                <a:solidFill>
                  <a:schemeClr val="dk1"/>
                </a:solidFill>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93" name="Google Shape;93;p19"/>
          <p:cNvSpPr txBox="1">
            <a:spLocks noGrp="1"/>
          </p:cNvSpPr>
          <p:nvPr>
            <p:ph type="body" idx="2"/>
          </p:nvPr>
        </p:nvSpPr>
        <p:spPr>
          <a:xfrm>
            <a:off x="3599145" y="2072640"/>
            <a:ext cx="8108000" cy="38980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94" name="Google Shape;94;p19"/>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9"/>
          <p:cNvSpPr txBox="1">
            <a:spLocks noGrp="1"/>
          </p:cNvSpPr>
          <p:nvPr>
            <p:ph type="body" idx="3"/>
          </p:nvPr>
        </p:nvSpPr>
        <p:spPr>
          <a:xfrm>
            <a:off x="3599147" y="1528235"/>
            <a:ext cx="80024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2160"/>
              <a:buNone/>
              <a:defRPr sz="3200">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2160"/>
              <a:buNone/>
              <a:defRPr sz="3200">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2160"/>
              <a:buNone/>
              <a:defRPr sz="3200">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2160"/>
              <a:buNone/>
              <a:defRPr sz="3200">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96"/>
        <p:cNvGrpSpPr/>
        <p:nvPr/>
      </p:nvGrpSpPr>
      <p:grpSpPr>
        <a:xfrm>
          <a:off x="0" y="0"/>
          <a:ext cx="0" cy="0"/>
          <a:chOff x="0" y="0"/>
          <a:chExt cx="0" cy="0"/>
        </a:xfrm>
      </p:grpSpPr>
      <p:sp>
        <p:nvSpPr>
          <p:cNvPr id="97" name="Google Shape;97;p20"/>
          <p:cNvSpPr/>
          <p:nvPr/>
        </p:nvSpPr>
        <p:spPr>
          <a:xfrm>
            <a:off x="0" y="1343609"/>
            <a:ext cx="12192000" cy="47356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8" name="Google Shape;98;p20"/>
          <p:cNvSpPr>
            <a:spLocks noGrp="1"/>
          </p:cNvSpPr>
          <p:nvPr>
            <p:ph type="pic" idx="2"/>
          </p:nvPr>
        </p:nvSpPr>
        <p:spPr>
          <a:xfrm>
            <a:off x="2318712" y="1564919"/>
            <a:ext cx="3685200" cy="3415200"/>
          </a:xfrm>
          <a:prstGeom prst="rect">
            <a:avLst/>
          </a:prstGeom>
          <a:noFill/>
          <a:ln>
            <a:noFill/>
          </a:ln>
        </p:spPr>
      </p:sp>
      <p:sp>
        <p:nvSpPr>
          <p:cNvPr id="99" name="Google Shape;99;p20"/>
          <p:cNvSpPr>
            <a:spLocks noGrp="1"/>
          </p:cNvSpPr>
          <p:nvPr>
            <p:ph type="pic" idx="3"/>
          </p:nvPr>
        </p:nvSpPr>
        <p:spPr>
          <a:xfrm>
            <a:off x="6206836" y="1564919"/>
            <a:ext cx="3685200" cy="3415200"/>
          </a:xfrm>
          <a:prstGeom prst="rect">
            <a:avLst/>
          </a:prstGeom>
          <a:noFill/>
          <a:ln>
            <a:noFill/>
          </a:ln>
        </p:spPr>
      </p:sp>
      <p:sp>
        <p:nvSpPr>
          <p:cNvPr id="100" name="Google Shape;100;p20"/>
          <p:cNvSpPr txBox="1">
            <a:spLocks noGrp="1"/>
          </p:cNvSpPr>
          <p:nvPr>
            <p:ph type="body" idx="1"/>
          </p:nvPr>
        </p:nvSpPr>
        <p:spPr>
          <a:xfrm>
            <a:off x="2318713" y="4979924"/>
            <a:ext cx="3684800" cy="895600"/>
          </a:xfrm>
          <a:prstGeom prst="rect">
            <a:avLst/>
          </a:prstGeom>
          <a:solidFill>
            <a:schemeClr val="accent1"/>
          </a:solidFill>
          <a:ln>
            <a:noFill/>
          </a:ln>
        </p:spPr>
        <p:txBody>
          <a:bodyPr spcFirstLastPara="1" wrap="square" lIns="91425" tIns="45700" rIns="91425" bIns="45700"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01" name="Google Shape;101;p20"/>
          <p:cNvSpPr txBox="1">
            <a:spLocks noGrp="1"/>
          </p:cNvSpPr>
          <p:nvPr>
            <p:ph type="body" idx="4"/>
          </p:nvPr>
        </p:nvSpPr>
        <p:spPr>
          <a:xfrm>
            <a:off x="6207223" y="4979924"/>
            <a:ext cx="3684800" cy="895600"/>
          </a:xfrm>
          <a:prstGeom prst="rect">
            <a:avLst/>
          </a:prstGeom>
          <a:solidFill>
            <a:schemeClr val="accent1"/>
          </a:solidFill>
          <a:ln>
            <a:noFill/>
          </a:ln>
        </p:spPr>
        <p:txBody>
          <a:bodyPr spcFirstLastPara="1" wrap="square" lIns="91425" tIns="45700" rIns="91425" bIns="45700"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02" name="Google Shape;102;p20"/>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13"/>
        <p:cNvGrpSpPr/>
        <p:nvPr/>
      </p:nvGrpSpPr>
      <p:grpSpPr>
        <a:xfrm>
          <a:off x="0" y="0"/>
          <a:ext cx="0" cy="0"/>
          <a:chOff x="0" y="0"/>
          <a:chExt cx="0" cy="0"/>
        </a:xfrm>
      </p:grpSpPr>
      <p:sp>
        <p:nvSpPr>
          <p:cNvPr id="14" name="Google Shape;14;p3"/>
          <p:cNvSpPr txBox="1">
            <a:spLocks noGrp="1"/>
          </p:cNvSpPr>
          <p:nvPr>
            <p:ph type="body" idx="1"/>
          </p:nvPr>
        </p:nvSpPr>
        <p:spPr>
          <a:xfrm>
            <a:off x="8071103" y="1341121"/>
            <a:ext cx="4133200" cy="4738000"/>
          </a:xfrm>
          <a:prstGeom prst="rect">
            <a:avLst/>
          </a:prstGeom>
          <a:solidFill>
            <a:schemeClr val="accent1"/>
          </a:solidFill>
          <a:ln>
            <a:noFill/>
          </a:ln>
        </p:spPr>
        <p:txBody>
          <a:bodyPr spcFirstLastPara="1" wrap="square" lIns="182875" tIns="91425" rIns="274300" bIns="91425" anchor="ctr" anchorCtr="0">
            <a:noAutofit/>
          </a:bodyPr>
          <a:lstStyle>
            <a:lvl1pPr marL="609585" lvl="0" indent="-304792" algn="l">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5" name="Google Shape;15;p3"/>
          <p:cNvSpPr txBox="1">
            <a:spLocks noGrp="1"/>
          </p:cNvSpPr>
          <p:nvPr>
            <p:ph type="body" idx="2"/>
          </p:nvPr>
        </p:nvSpPr>
        <p:spPr>
          <a:xfrm>
            <a:off x="484719" y="1706880"/>
            <a:ext cx="7586000" cy="41576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6" name="Google Shape;16;p3"/>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103"/>
        <p:cNvGrpSpPr/>
        <p:nvPr/>
      </p:nvGrpSpPr>
      <p:grpSpPr>
        <a:xfrm>
          <a:off x="0" y="0"/>
          <a:ext cx="0" cy="0"/>
          <a:chOff x="0" y="0"/>
          <a:chExt cx="0" cy="0"/>
        </a:xfrm>
      </p:grpSpPr>
      <p:sp>
        <p:nvSpPr>
          <p:cNvPr id="104" name="Google Shape;104;p21"/>
          <p:cNvSpPr/>
          <p:nvPr/>
        </p:nvSpPr>
        <p:spPr>
          <a:xfrm>
            <a:off x="1" y="1343609"/>
            <a:ext cx="8006000" cy="47356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05" name="Google Shape;105;p21"/>
          <p:cNvSpPr>
            <a:spLocks noGrp="1"/>
          </p:cNvSpPr>
          <p:nvPr>
            <p:ph type="pic" idx="2"/>
          </p:nvPr>
        </p:nvSpPr>
        <p:spPr>
          <a:xfrm>
            <a:off x="8064400" y="1343221"/>
            <a:ext cx="4128800" cy="3817600"/>
          </a:xfrm>
          <a:prstGeom prst="rect">
            <a:avLst/>
          </a:prstGeom>
          <a:noFill/>
          <a:ln>
            <a:noFill/>
          </a:ln>
        </p:spPr>
      </p:sp>
      <p:sp>
        <p:nvSpPr>
          <p:cNvPr id="106" name="Google Shape;106;p21"/>
          <p:cNvSpPr txBox="1">
            <a:spLocks noGrp="1"/>
          </p:cNvSpPr>
          <p:nvPr>
            <p:ph type="body" idx="1"/>
          </p:nvPr>
        </p:nvSpPr>
        <p:spPr>
          <a:xfrm>
            <a:off x="8064399" y="5160724"/>
            <a:ext cx="4128000" cy="918400"/>
          </a:xfrm>
          <a:prstGeom prst="rect">
            <a:avLst/>
          </a:prstGeom>
          <a:solidFill>
            <a:schemeClr val="accent1"/>
          </a:solidFill>
          <a:ln>
            <a:noFill/>
          </a:ln>
        </p:spPr>
        <p:txBody>
          <a:bodyPr spcFirstLastPara="1" wrap="square" lIns="91425" tIns="45700" rIns="91425" bIns="45700"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07" name="Google Shape;107;p21"/>
          <p:cNvSpPr txBox="1">
            <a:spLocks noGrp="1"/>
          </p:cNvSpPr>
          <p:nvPr>
            <p:ph type="body" idx="3"/>
          </p:nvPr>
        </p:nvSpPr>
        <p:spPr>
          <a:xfrm>
            <a:off x="484719" y="1706881"/>
            <a:ext cx="7521200" cy="42304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08" name="Google Shape;108;p21"/>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111"/>
        <p:cNvGrpSpPr/>
        <p:nvPr/>
      </p:nvGrpSpPr>
      <p:grpSpPr>
        <a:xfrm>
          <a:off x="0" y="0"/>
          <a:ext cx="0" cy="0"/>
          <a:chOff x="0" y="0"/>
          <a:chExt cx="0" cy="0"/>
        </a:xfrm>
      </p:grpSpPr>
      <p:sp>
        <p:nvSpPr>
          <p:cNvPr id="112" name="Google Shape;112;p2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3" name="Google Shape;113;p2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4" name="Google Shape;114;p2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and Takeaway (left) 1">
  <p:cSld name="1_Content and Takeaway (left)">
    <p:spTree>
      <p:nvGrpSpPr>
        <p:cNvPr id="1" name="Shape 115"/>
        <p:cNvGrpSpPr/>
        <p:nvPr/>
      </p:nvGrpSpPr>
      <p:grpSpPr>
        <a:xfrm>
          <a:off x="0" y="0"/>
          <a:ext cx="0" cy="0"/>
          <a:chOff x="0" y="0"/>
          <a:chExt cx="0" cy="0"/>
        </a:xfrm>
      </p:grpSpPr>
      <p:sp>
        <p:nvSpPr>
          <p:cNvPr id="116" name="Google Shape;116;p24"/>
          <p:cNvSpPr/>
          <p:nvPr/>
        </p:nvSpPr>
        <p:spPr>
          <a:xfrm>
            <a:off x="3452092" y="1343609"/>
            <a:ext cx="8740000" cy="4735600"/>
          </a:xfrm>
          <a:prstGeom prst="rect">
            <a:avLst/>
          </a:prstGeom>
          <a:solidFill>
            <a:srgbClr val="E1E1E3"/>
          </a:solidFill>
          <a:ln>
            <a:noFill/>
          </a:ln>
        </p:spPr>
        <p:txBody>
          <a:bodyPr spcFirstLastPara="1" wrap="square" lIns="0" tIns="0" rIns="0" bIns="60933" anchor="ctr" anchorCtr="0">
            <a:noAutofit/>
          </a:bodyPr>
          <a:lstStyle/>
          <a:p>
            <a:pPr marL="0" marR="0" lvl="0" indent="0" algn="ctr" rtl="0">
              <a:lnSpc>
                <a:spcPct val="100000"/>
              </a:lnSpc>
              <a:spcBef>
                <a:spcPts val="0"/>
              </a:spcBef>
              <a:spcAft>
                <a:spcPts val="0"/>
              </a:spcAft>
              <a:buClr>
                <a:schemeClr val="dk1"/>
              </a:buClr>
              <a:buSzPts val="521"/>
              <a:buFont typeface="Arial"/>
              <a:buNone/>
            </a:pPr>
            <a:endParaRPr sz="695"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7" name="Google Shape;117;p24"/>
          <p:cNvSpPr txBox="1">
            <a:spLocks noGrp="1"/>
          </p:cNvSpPr>
          <p:nvPr>
            <p:ph type="body" idx="1"/>
          </p:nvPr>
        </p:nvSpPr>
        <p:spPr>
          <a:xfrm>
            <a:off x="1" y="1343609"/>
            <a:ext cx="3408400" cy="4735600"/>
          </a:xfrm>
          <a:prstGeom prst="rect">
            <a:avLst/>
          </a:prstGeom>
          <a:solidFill>
            <a:schemeClr val="accent1"/>
          </a:solidFill>
          <a:ln>
            <a:noFill/>
          </a:ln>
        </p:spPr>
        <p:txBody>
          <a:bodyPr spcFirstLastPara="1" wrap="square" lIns="274300" tIns="137150" rIns="91425" bIns="182875" anchor="ctr" anchorCtr="0">
            <a:noAutofit/>
          </a:bodyPr>
          <a:lstStyle>
            <a:lvl1pPr marL="609585" marR="0" lvl="0" indent="-304792" algn="l">
              <a:lnSpc>
                <a:spcPct val="100000"/>
              </a:lnSpc>
              <a:spcBef>
                <a:spcPts val="800"/>
              </a:spcBef>
              <a:spcAft>
                <a:spcPts val="0"/>
              </a:spcAft>
              <a:buClr>
                <a:schemeClr val="lt1"/>
              </a:buClr>
              <a:buSzPts val="1800"/>
              <a:buFont typeface="Arial"/>
              <a:buNone/>
              <a:defRPr sz="2933" b="1" i="0" u="none" strike="noStrike" cap="none">
                <a:solidFill>
                  <a:schemeClr val="lt1"/>
                </a:solidFill>
                <a:latin typeface="Calibri"/>
                <a:ea typeface="Calibri"/>
                <a:cs typeface="Calibri"/>
                <a:sym typeface="Calibri"/>
              </a:defRPr>
            </a:lvl1pPr>
            <a:lvl2pPr marL="1219170" marR="0" lvl="1" indent="-304792" algn="ctr">
              <a:lnSpc>
                <a:spcPct val="100000"/>
              </a:lnSpc>
              <a:spcBef>
                <a:spcPts val="533"/>
              </a:spcBef>
              <a:spcAft>
                <a:spcPts val="0"/>
              </a:spcAft>
              <a:buClr>
                <a:schemeClr val="lt1"/>
              </a:buClr>
              <a:buSzPts val="1800"/>
              <a:buFont typeface="Arial"/>
              <a:buNone/>
              <a:defRPr sz="2667" b="1" i="0" u="none" strike="noStrike" cap="none">
                <a:solidFill>
                  <a:schemeClr val="lt1"/>
                </a:solidFill>
                <a:latin typeface="Arial"/>
                <a:ea typeface="Arial"/>
                <a:cs typeface="Arial"/>
                <a:sym typeface="Arial"/>
              </a:defRPr>
            </a:lvl2pPr>
            <a:lvl3pPr marL="1828754" marR="0" lvl="2" indent="-304792" algn="ctr">
              <a:lnSpc>
                <a:spcPct val="100000"/>
              </a:lnSpc>
              <a:spcBef>
                <a:spcPts val="533"/>
              </a:spcBef>
              <a:spcAft>
                <a:spcPts val="0"/>
              </a:spcAft>
              <a:buClr>
                <a:schemeClr val="lt1"/>
              </a:buClr>
              <a:buSzPts val="1620"/>
              <a:buFont typeface="Arial"/>
              <a:buNone/>
              <a:defRPr sz="2400" b="1" i="0" u="none" strike="noStrike" cap="none">
                <a:solidFill>
                  <a:schemeClr val="lt1"/>
                </a:solidFill>
                <a:latin typeface="Arial"/>
                <a:ea typeface="Arial"/>
                <a:cs typeface="Arial"/>
                <a:sym typeface="Arial"/>
              </a:defRPr>
            </a:lvl3pPr>
            <a:lvl4pPr marL="2438339" marR="0" lvl="3" indent="-426708" algn="l">
              <a:lnSpc>
                <a:spcPct val="100000"/>
              </a:lnSpc>
              <a:spcBef>
                <a:spcPts val="400"/>
              </a:spcBef>
              <a:spcAft>
                <a:spcPts val="0"/>
              </a:spcAft>
              <a:buClr>
                <a:schemeClr val="dk1"/>
              </a:buClr>
              <a:buSzPts val="1440"/>
              <a:buFont typeface="Arial"/>
              <a:buChar char="–"/>
              <a:defRPr sz="2133" b="1" i="0" u="none" strike="noStrike" cap="none">
                <a:solidFill>
                  <a:schemeClr val="dk1"/>
                </a:solidFill>
                <a:latin typeface="Arial"/>
                <a:ea typeface="Arial"/>
                <a:cs typeface="Arial"/>
                <a:sym typeface="Arial"/>
              </a:defRPr>
            </a:lvl4pPr>
            <a:lvl5pPr marL="3047924" marR="0" lvl="4" indent="-411470" algn="l">
              <a:lnSpc>
                <a:spcPct val="100000"/>
              </a:lnSpc>
              <a:spcBef>
                <a:spcPts val="400"/>
              </a:spcBef>
              <a:spcAft>
                <a:spcPts val="0"/>
              </a:spcAft>
              <a:buClr>
                <a:schemeClr val="dk1"/>
              </a:buClr>
              <a:buSzPts val="1260"/>
              <a:buFont typeface="Arial"/>
              <a:buChar char="•"/>
              <a:defRPr sz="1867" b="1" i="0" u="none" strike="noStrike" cap="none">
                <a:solidFill>
                  <a:schemeClr val="dk1"/>
                </a:solidFill>
                <a:latin typeface="Arial"/>
                <a:ea typeface="Arial"/>
                <a:cs typeface="Arial"/>
                <a:sym typeface="Arial"/>
              </a:defRPr>
            </a:lvl5pPr>
            <a:lvl6pPr marL="3657509" marR="0" lvl="5" indent="-304792" algn="l">
              <a:lnSpc>
                <a:spcPct val="90000"/>
              </a:lnSpc>
              <a:spcBef>
                <a:spcPts val="208"/>
              </a:spcBef>
              <a:spcAft>
                <a:spcPts val="0"/>
              </a:spcAft>
              <a:buClr>
                <a:schemeClr val="dk1"/>
              </a:buClr>
              <a:buSzPts val="563"/>
              <a:buFont typeface="Arial"/>
              <a:buNone/>
              <a:defRPr sz="751" b="0" i="0" u="none" strike="noStrike" cap="none">
                <a:solidFill>
                  <a:schemeClr val="dk1"/>
                </a:solidFill>
                <a:latin typeface="Arial"/>
                <a:ea typeface="Arial"/>
                <a:cs typeface="Arial"/>
                <a:sym typeface="Arial"/>
              </a:defRPr>
            </a:lvl6pPr>
            <a:lvl7pPr marL="4267093" marR="0" lvl="6"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7pPr>
            <a:lvl8pPr marL="4876678" marR="0" lvl="7"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8pPr>
            <a:lvl9pPr marL="5486263" marR="0" lvl="8"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9pPr>
          </a:lstStyle>
          <a:p>
            <a:endParaRPr/>
          </a:p>
        </p:txBody>
      </p:sp>
      <p:sp>
        <p:nvSpPr>
          <p:cNvPr id="118" name="Google Shape;118;p24"/>
          <p:cNvSpPr txBox="1">
            <a:spLocks noGrp="1"/>
          </p:cNvSpPr>
          <p:nvPr>
            <p:ph type="body" idx="2"/>
          </p:nvPr>
        </p:nvSpPr>
        <p:spPr>
          <a:xfrm>
            <a:off x="3599145" y="2072640"/>
            <a:ext cx="8108000" cy="3898000"/>
          </a:xfrm>
          <a:prstGeom prst="rect">
            <a:avLst/>
          </a:prstGeom>
          <a:noFill/>
          <a:ln>
            <a:noFill/>
          </a:ln>
        </p:spPr>
        <p:txBody>
          <a:bodyPr spcFirstLastPara="1" wrap="square" lIns="91425" tIns="45700" rIns="91425" bIns="45700" anchor="t" anchorCtr="0">
            <a:noAutofit/>
          </a:bodyPr>
          <a:lstStyle>
            <a:lvl1pPr marL="609585" marR="0" lvl="0" indent="-472428" algn="l">
              <a:lnSpc>
                <a:spcPct val="100000"/>
              </a:lnSpc>
              <a:spcBef>
                <a:spcPts val="800"/>
              </a:spcBef>
              <a:spcAft>
                <a:spcPts val="0"/>
              </a:spcAft>
              <a:buClr>
                <a:schemeClr val="accent1"/>
              </a:buClr>
              <a:buSzPts val="1980"/>
              <a:buFont typeface="Arial"/>
              <a:buChar char="•"/>
              <a:defRPr sz="2933" b="1"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marR="0" lvl="1" indent="-457189" algn="l">
              <a:lnSpc>
                <a:spcPct val="100000"/>
              </a:lnSpc>
              <a:spcBef>
                <a:spcPts val="533"/>
              </a:spcBef>
              <a:spcAft>
                <a:spcPts val="0"/>
              </a:spcAft>
              <a:buClr>
                <a:schemeClr val="accent1"/>
              </a:buClr>
              <a:buSzPts val="1800"/>
              <a:buFont typeface="Arial"/>
              <a:buChar char="–"/>
              <a:defRPr sz="2667" b="1" i="0" u="none" strike="noStrike" cap="none">
                <a:solidFill>
                  <a:schemeClr val="dk1"/>
                </a:solidFill>
                <a:latin typeface="Arial"/>
                <a:ea typeface="Arial"/>
                <a:cs typeface="Arial"/>
                <a:sym typeface="Arial"/>
              </a:defRPr>
            </a:lvl2pPr>
            <a:lvl3pPr marL="1828754" marR="0" lvl="2" indent="-441948" algn="l">
              <a:lnSpc>
                <a:spcPct val="100000"/>
              </a:lnSpc>
              <a:spcBef>
                <a:spcPts val="533"/>
              </a:spcBef>
              <a:spcAft>
                <a:spcPts val="0"/>
              </a:spcAft>
              <a:buClr>
                <a:schemeClr val="accent1"/>
              </a:buClr>
              <a:buSzPts val="1620"/>
              <a:buFont typeface="Arial"/>
              <a:buChar char="•"/>
              <a:defRPr sz="2400" b="1" i="0" u="none" strike="noStrike" cap="none">
                <a:solidFill>
                  <a:schemeClr val="dk1"/>
                </a:solidFill>
                <a:latin typeface="Arial"/>
                <a:ea typeface="Arial"/>
                <a:cs typeface="Arial"/>
                <a:sym typeface="Arial"/>
              </a:defRPr>
            </a:lvl3pPr>
            <a:lvl4pPr marL="2438339" marR="0" lvl="3" indent="-426708" algn="l">
              <a:lnSpc>
                <a:spcPct val="100000"/>
              </a:lnSpc>
              <a:spcBef>
                <a:spcPts val="400"/>
              </a:spcBef>
              <a:spcAft>
                <a:spcPts val="0"/>
              </a:spcAft>
              <a:buClr>
                <a:schemeClr val="accent1"/>
              </a:buClr>
              <a:buSzPts val="1440"/>
              <a:buFont typeface="Arial"/>
              <a:buChar char="–"/>
              <a:defRPr sz="2133" b="1" i="0" u="none" strike="noStrike" cap="none">
                <a:solidFill>
                  <a:schemeClr val="dk1"/>
                </a:solidFill>
                <a:latin typeface="Arial"/>
                <a:ea typeface="Arial"/>
                <a:cs typeface="Arial"/>
                <a:sym typeface="Arial"/>
              </a:defRPr>
            </a:lvl4pPr>
            <a:lvl5pPr marL="3047924" marR="0" lvl="4" indent="-411470" algn="l">
              <a:lnSpc>
                <a:spcPct val="100000"/>
              </a:lnSpc>
              <a:spcBef>
                <a:spcPts val="400"/>
              </a:spcBef>
              <a:spcAft>
                <a:spcPts val="0"/>
              </a:spcAft>
              <a:buClr>
                <a:schemeClr val="accent1"/>
              </a:buClr>
              <a:buSzPts val="1260"/>
              <a:buFont typeface="Arial"/>
              <a:buChar char="•"/>
              <a:defRPr sz="1867" b="1" i="0" u="none" strike="noStrike" cap="none">
                <a:solidFill>
                  <a:schemeClr val="dk1"/>
                </a:solidFill>
                <a:latin typeface="Arial"/>
                <a:ea typeface="Arial"/>
                <a:cs typeface="Arial"/>
                <a:sym typeface="Arial"/>
              </a:defRPr>
            </a:lvl5pPr>
            <a:lvl6pPr marL="3657509" marR="0" lvl="5" indent="-304792" algn="l">
              <a:lnSpc>
                <a:spcPct val="90000"/>
              </a:lnSpc>
              <a:spcBef>
                <a:spcPts val="208"/>
              </a:spcBef>
              <a:spcAft>
                <a:spcPts val="0"/>
              </a:spcAft>
              <a:buClr>
                <a:schemeClr val="dk1"/>
              </a:buClr>
              <a:buSzPts val="563"/>
              <a:buFont typeface="Arial"/>
              <a:buNone/>
              <a:defRPr sz="751" b="0" i="0" u="none" strike="noStrike" cap="none">
                <a:solidFill>
                  <a:schemeClr val="dk1"/>
                </a:solidFill>
                <a:latin typeface="Arial"/>
                <a:ea typeface="Arial"/>
                <a:cs typeface="Arial"/>
                <a:sym typeface="Arial"/>
              </a:defRPr>
            </a:lvl6pPr>
            <a:lvl7pPr marL="4267093" marR="0" lvl="6"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7pPr>
            <a:lvl8pPr marL="4876678" marR="0" lvl="7"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8pPr>
            <a:lvl9pPr marL="5486263" marR="0" lvl="8"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9pPr>
          </a:lstStyle>
          <a:p>
            <a:endParaRPr dirty="0"/>
          </a:p>
        </p:txBody>
      </p:sp>
      <p:sp>
        <p:nvSpPr>
          <p:cNvPr id="119" name="Google Shape;119;p24"/>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marR="0" lvl="0" algn="l">
              <a:lnSpc>
                <a:spcPct val="100000"/>
              </a:lnSpc>
              <a:spcBef>
                <a:spcPts val="0"/>
              </a:spcBef>
              <a:spcAft>
                <a:spcPts val="0"/>
              </a:spcAft>
              <a:buClr>
                <a:schemeClr val="accent1"/>
              </a:buClr>
              <a:buSzPts val="2600"/>
              <a:buFont typeface="Calibri"/>
              <a:buNone/>
              <a:defRPr sz="3467"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120" name="Google Shape;120;p24"/>
          <p:cNvSpPr txBox="1">
            <a:spLocks noGrp="1"/>
          </p:cNvSpPr>
          <p:nvPr>
            <p:ph type="body" idx="3"/>
          </p:nvPr>
        </p:nvSpPr>
        <p:spPr>
          <a:xfrm>
            <a:off x="3599147" y="1528235"/>
            <a:ext cx="8002400" cy="4700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800"/>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1pPr>
            <a:lvl2pPr marL="1219170" marR="0" lvl="1" indent="-304792" algn="l">
              <a:lnSpc>
                <a:spcPct val="100000"/>
              </a:lnSpc>
              <a:spcBef>
                <a:spcPts val="533"/>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2pPr>
            <a:lvl3pPr marL="1828754" marR="0" lvl="2" indent="-304792" algn="l">
              <a:lnSpc>
                <a:spcPct val="100000"/>
              </a:lnSpc>
              <a:spcBef>
                <a:spcPts val="533"/>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3pPr>
            <a:lvl4pPr marL="2438339" marR="0" lvl="3" indent="-304792" algn="l">
              <a:lnSpc>
                <a:spcPct val="100000"/>
              </a:lnSpc>
              <a:spcBef>
                <a:spcPts val="400"/>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4pPr>
            <a:lvl5pPr marL="3047924" marR="0" lvl="4" indent="-304792" algn="l">
              <a:lnSpc>
                <a:spcPct val="100000"/>
              </a:lnSpc>
              <a:spcBef>
                <a:spcPts val="400"/>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5pPr>
            <a:lvl6pPr marL="3657509" marR="0" lvl="5" indent="-304792" algn="l">
              <a:lnSpc>
                <a:spcPct val="90000"/>
              </a:lnSpc>
              <a:spcBef>
                <a:spcPts val="208"/>
              </a:spcBef>
              <a:spcAft>
                <a:spcPts val="0"/>
              </a:spcAft>
              <a:buClr>
                <a:schemeClr val="dk1"/>
              </a:buClr>
              <a:buSzPts val="563"/>
              <a:buFont typeface="Arial"/>
              <a:buNone/>
              <a:defRPr sz="751" b="0" i="0" u="none" strike="noStrike" cap="none">
                <a:solidFill>
                  <a:schemeClr val="dk1"/>
                </a:solidFill>
                <a:latin typeface="Arial"/>
                <a:ea typeface="Arial"/>
                <a:cs typeface="Arial"/>
                <a:sym typeface="Arial"/>
              </a:defRPr>
            </a:lvl6pPr>
            <a:lvl7pPr marL="4267093" marR="0" lvl="6"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7pPr>
            <a:lvl8pPr marL="4876678" marR="0" lvl="7"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8pPr>
            <a:lvl9pPr marL="5486263" marR="0" lvl="8"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ontent and Takeaway (right)">
  <p:cSld name="1_Content and Takeaway (right)">
    <p:spTree>
      <p:nvGrpSpPr>
        <p:cNvPr id="1" name="Shape 121"/>
        <p:cNvGrpSpPr/>
        <p:nvPr/>
      </p:nvGrpSpPr>
      <p:grpSpPr>
        <a:xfrm>
          <a:off x="0" y="0"/>
          <a:ext cx="0" cy="0"/>
          <a:chOff x="0" y="0"/>
          <a:chExt cx="0" cy="0"/>
        </a:xfrm>
      </p:grpSpPr>
      <p:sp>
        <p:nvSpPr>
          <p:cNvPr id="122" name="Google Shape;122;p25"/>
          <p:cNvSpPr/>
          <p:nvPr/>
        </p:nvSpPr>
        <p:spPr>
          <a:xfrm>
            <a:off x="1" y="1343609"/>
            <a:ext cx="8071200" cy="4732000"/>
          </a:xfrm>
          <a:prstGeom prst="rect">
            <a:avLst/>
          </a:prstGeom>
          <a:solidFill>
            <a:srgbClr val="C6F4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521"/>
              <a:buFont typeface="Arial"/>
              <a:buNone/>
            </a:pPr>
            <a:endParaRPr sz="695"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3" name="Google Shape;123;p25"/>
          <p:cNvSpPr txBox="1">
            <a:spLocks noGrp="1"/>
          </p:cNvSpPr>
          <p:nvPr>
            <p:ph type="body" idx="1"/>
          </p:nvPr>
        </p:nvSpPr>
        <p:spPr>
          <a:xfrm>
            <a:off x="8071103" y="1341121"/>
            <a:ext cx="4133200" cy="4738000"/>
          </a:xfrm>
          <a:prstGeom prst="rect">
            <a:avLst/>
          </a:prstGeom>
          <a:solidFill>
            <a:schemeClr val="accent1"/>
          </a:solidFill>
          <a:ln>
            <a:noFill/>
          </a:ln>
        </p:spPr>
        <p:txBody>
          <a:bodyPr spcFirstLastPara="1" wrap="square" lIns="182875" tIns="91425" rIns="274300" bIns="91425" anchor="ctr" anchorCtr="0">
            <a:noAutofit/>
          </a:bodyPr>
          <a:lstStyle>
            <a:lvl1pPr marL="609585" lvl="0" indent="-304792" algn="l">
              <a:lnSpc>
                <a:spcPct val="100000"/>
              </a:lnSpc>
              <a:spcBef>
                <a:spcPts val="800"/>
              </a:spcBef>
              <a:spcAft>
                <a:spcPts val="0"/>
              </a:spcAft>
              <a:buSzPts val="1980"/>
              <a:buNone/>
              <a:defRPr sz="2667">
                <a:solidFill>
                  <a:schemeClr val="lt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lvl="1" indent="-457189" algn="l">
              <a:lnSpc>
                <a:spcPct val="100000"/>
              </a:lnSpc>
              <a:spcBef>
                <a:spcPts val="533"/>
              </a:spcBef>
              <a:spcAft>
                <a:spcPts val="0"/>
              </a:spcAft>
              <a:buSzPts val="1800"/>
              <a:buChar char="–"/>
              <a:defRPr/>
            </a:lvl2pPr>
            <a:lvl3pPr marL="1828754" lvl="2" indent="-441948" algn="l">
              <a:lnSpc>
                <a:spcPct val="100000"/>
              </a:lnSpc>
              <a:spcBef>
                <a:spcPts val="533"/>
              </a:spcBef>
              <a:spcAft>
                <a:spcPts val="0"/>
              </a:spcAft>
              <a:buSzPts val="1620"/>
              <a:buChar char="•"/>
              <a:defRPr/>
            </a:lvl3pPr>
            <a:lvl4pPr marL="2438339" lvl="3" indent="-426708" algn="l">
              <a:lnSpc>
                <a:spcPct val="100000"/>
              </a:lnSpc>
              <a:spcBef>
                <a:spcPts val="400"/>
              </a:spcBef>
              <a:spcAft>
                <a:spcPts val="0"/>
              </a:spcAft>
              <a:buSzPts val="1440"/>
              <a:buChar char="–"/>
              <a:defRPr/>
            </a:lvl4pPr>
            <a:lvl5pPr marL="3047924" lvl="4" indent="-411470" algn="l">
              <a:lnSpc>
                <a:spcPct val="100000"/>
              </a:lnSpc>
              <a:spcBef>
                <a:spcPts val="400"/>
              </a:spcBef>
              <a:spcAft>
                <a:spcPts val="0"/>
              </a:spcAft>
              <a:buSzPts val="1260"/>
              <a:buChar char="•"/>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124" name="Google Shape;124;p25"/>
          <p:cNvSpPr txBox="1">
            <a:spLocks noGrp="1"/>
          </p:cNvSpPr>
          <p:nvPr>
            <p:ph type="body" idx="2"/>
          </p:nvPr>
        </p:nvSpPr>
        <p:spPr>
          <a:xfrm>
            <a:off x="484719" y="1706880"/>
            <a:ext cx="7586000" cy="4157600"/>
          </a:xfrm>
          <a:prstGeom prst="rect">
            <a:avLst/>
          </a:prstGeom>
          <a:noFill/>
          <a:ln>
            <a:noFill/>
          </a:ln>
        </p:spPr>
        <p:txBody>
          <a:bodyPr spcFirstLastPara="1" wrap="square" lIns="91425" tIns="45700" rIns="91425" bIns="45700" anchor="t" anchorCtr="0">
            <a:noAutofit/>
          </a:bodyPr>
          <a:lstStyle>
            <a:lvl1pPr marL="609585" lvl="0" indent="-472428" algn="l">
              <a:lnSpc>
                <a:spcPct val="100000"/>
              </a:lnSpc>
              <a:spcBef>
                <a:spcPts val="800"/>
              </a:spcBef>
              <a:spcAft>
                <a:spcPts val="0"/>
              </a:spcAft>
              <a:buSzPts val="1980"/>
              <a:buChar char="•"/>
              <a:defRPr>
                <a:latin typeface="Calibri" panose="020F0502020204030204" pitchFamily="34" charset="0"/>
                <a:ea typeface="Calibri" panose="020F0502020204030204" pitchFamily="34" charset="0"/>
                <a:cs typeface="Calibri" panose="020F0502020204030204" pitchFamily="34" charset="0"/>
                <a:sym typeface="Arial"/>
              </a:defRPr>
            </a:lvl1pPr>
            <a:lvl2pPr marL="1219170" lvl="1" indent="-457189" algn="l">
              <a:lnSpc>
                <a:spcPct val="100000"/>
              </a:lnSpc>
              <a:spcBef>
                <a:spcPts val="533"/>
              </a:spcBef>
              <a:spcAft>
                <a:spcPts val="0"/>
              </a:spcAft>
              <a:buSzPts val="1800"/>
              <a:buChar char="–"/>
              <a:defRPr>
                <a:latin typeface="Arial"/>
                <a:ea typeface="Arial"/>
                <a:cs typeface="Arial"/>
                <a:sym typeface="Arial"/>
              </a:defRPr>
            </a:lvl2pPr>
            <a:lvl3pPr marL="1828754" lvl="2" indent="-441948" algn="l">
              <a:lnSpc>
                <a:spcPct val="100000"/>
              </a:lnSpc>
              <a:spcBef>
                <a:spcPts val="533"/>
              </a:spcBef>
              <a:spcAft>
                <a:spcPts val="0"/>
              </a:spcAft>
              <a:buSzPts val="1620"/>
              <a:buChar char="•"/>
              <a:defRPr>
                <a:latin typeface="Arial"/>
                <a:ea typeface="Arial"/>
                <a:cs typeface="Arial"/>
                <a:sym typeface="Arial"/>
              </a:defRPr>
            </a:lvl3pPr>
            <a:lvl4pPr marL="2438339" lvl="3" indent="-426708" algn="l">
              <a:lnSpc>
                <a:spcPct val="100000"/>
              </a:lnSpc>
              <a:spcBef>
                <a:spcPts val="400"/>
              </a:spcBef>
              <a:spcAft>
                <a:spcPts val="0"/>
              </a:spcAft>
              <a:buSzPts val="1440"/>
              <a:buChar char="–"/>
              <a:defRPr>
                <a:latin typeface="Arial"/>
                <a:ea typeface="Arial"/>
                <a:cs typeface="Arial"/>
                <a:sym typeface="Arial"/>
              </a:defRPr>
            </a:lvl4pPr>
            <a:lvl5pPr marL="3047924" lvl="4" indent="-411470" algn="l">
              <a:lnSpc>
                <a:spcPct val="100000"/>
              </a:lnSpc>
              <a:spcBef>
                <a:spcPts val="400"/>
              </a:spcBef>
              <a:spcAft>
                <a:spcPts val="0"/>
              </a:spcAft>
              <a:buSzPts val="1260"/>
              <a:buChar char="•"/>
              <a:defRPr>
                <a:latin typeface="Arial"/>
                <a:ea typeface="Arial"/>
                <a:cs typeface="Arial"/>
                <a:sym typeface="Arial"/>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125" name="Google Shape;125;p25"/>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1">
  <p:cSld name="1_Content">
    <p:spTree>
      <p:nvGrpSpPr>
        <p:cNvPr id="1" name="Shape 126"/>
        <p:cNvGrpSpPr/>
        <p:nvPr/>
      </p:nvGrpSpPr>
      <p:grpSpPr>
        <a:xfrm>
          <a:off x="0" y="0"/>
          <a:ext cx="0" cy="0"/>
          <a:chOff x="0" y="0"/>
          <a:chExt cx="0" cy="0"/>
        </a:xfrm>
      </p:grpSpPr>
      <p:sp>
        <p:nvSpPr>
          <p:cNvPr id="127" name="Google Shape;127;p26"/>
          <p:cNvSpPr/>
          <p:nvPr/>
        </p:nvSpPr>
        <p:spPr>
          <a:xfrm>
            <a:off x="0" y="1343609"/>
            <a:ext cx="12192000" cy="47356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521"/>
              <a:buFont typeface="Arial"/>
              <a:buNone/>
            </a:pPr>
            <a:endParaRPr sz="695"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8" name="Google Shape;128;p26"/>
          <p:cNvSpPr txBox="1">
            <a:spLocks noGrp="1"/>
          </p:cNvSpPr>
          <p:nvPr>
            <p:ph type="body" idx="1"/>
          </p:nvPr>
        </p:nvSpPr>
        <p:spPr>
          <a:xfrm>
            <a:off x="484717" y="1706881"/>
            <a:ext cx="11222400" cy="4152800"/>
          </a:xfrm>
          <a:prstGeom prst="rect">
            <a:avLst/>
          </a:prstGeom>
          <a:noFill/>
          <a:ln>
            <a:noFill/>
          </a:ln>
        </p:spPr>
        <p:txBody>
          <a:bodyPr spcFirstLastPara="1" wrap="square" lIns="91425" tIns="45700" rIns="91425" bIns="45700" anchor="t" anchorCtr="0">
            <a:noAutofit/>
          </a:bodyPr>
          <a:lstStyle>
            <a:lvl1pPr marL="609585" marR="0" lvl="0" indent="-472428" algn="l">
              <a:lnSpc>
                <a:spcPct val="100000"/>
              </a:lnSpc>
              <a:spcBef>
                <a:spcPts val="800"/>
              </a:spcBef>
              <a:spcAft>
                <a:spcPts val="0"/>
              </a:spcAft>
              <a:buClr>
                <a:schemeClr val="accent1"/>
              </a:buClr>
              <a:buSzPts val="1980"/>
              <a:buFont typeface="Arial"/>
              <a:buChar char="•"/>
              <a:defRPr sz="2933" b="1"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marR="0" lvl="1" indent="-457189" algn="l">
              <a:lnSpc>
                <a:spcPct val="100000"/>
              </a:lnSpc>
              <a:spcBef>
                <a:spcPts val="533"/>
              </a:spcBef>
              <a:spcAft>
                <a:spcPts val="0"/>
              </a:spcAft>
              <a:buClr>
                <a:schemeClr val="accent1"/>
              </a:buClr>
              <a:buSzPts val="1800"/>
              <a:buFont typeface="Arial"/>
              <a:buChar char="–"/>
              <a:defRPr sz="2667" b="1" i="0" u="none" strike="noStrike" cap="none">
                <a:solidFill>
                  <a:schemeClr val="dk1"/>
                </a:solidFill>
                <a:latin typeface="Arial"/>
                <a:ea typeface="Arial"/>
                <a:cs typeface="Arial"/>
                <a:sym typeface="Arial"/>
              </a:defRPr>
            </a:lvl2pPr>
            <a:lvl3pPr marL="1828754" marR="0" lvl="2" indent="-441948" algn="l">
              <a:lnSpc>
                <a:spcPct val="100000"/>
              </a:lnSpc>
              <a:spcBef>
                <a:spcPts val="533"/>
              </a:spcBef>
              <a:spcAft>
                <a:spcPts val="0"/>
              </a:spcAft>
              <a:buClr>
                <a:schemeClr val="accent1"/>
              </a:buClr>
              <a:buSzPts val="1620"/>
              <a:buFont typeface="Arial"/>
              <a:buChar char="•"/>
              <a:defRPr sz="2400" b="1" i="0" u="none" strike="noStrike" cap="none">
                <a:solidFill>
                  <a:schemeClr val="dk1"/>
                </a:solidFill>
                <a:latin typeface="Arial"/>
                <a:ea typeface="Arial"/>
                <a:cs typeface="Arial"/>
                <a:sym typeface="Arial"/>
              </a:defRPr>
            </a:lvl3pPr>
            <a:lvl4pPr marL="2438339" marR="0" lvl="3" indent="-426708" algn="l">
              <a:lnSpc>
                <a:spcPct val="100000"/>
              </a:lnSpc>
              <a:spcBef>
                <a:spcPts val="400"/>
              </a:spcBef>
              <a:spcAft>
                <a:spcPts val="0"/>
              </a:spcAft>
              <a:buClr>
                <a:schemeClr val="accent1"/>
              </a:buClr>
              <a:buSzPts val="1440"/>
              <a:buFont typeface="Arial"/>
              <a:buChar char="–"/>
              <a:defRPr sz="2133" b="1" i="0" u="none" strike="noStrike" cap="none">
                <a:solidFill>
                  <a:schemeClr val="dk1"/>
                </a:solidFill>
                <a:latin typeface="Arial"/>
                <a:ea typeface="Arial"/>
                <a:cs typeface="Arial"/>
                <a:sym typeface="Arial"/>
              </a:defRPr>
            </a:lvl4pPr>
            <a:lvl5pPr marL="3047924" marR="0" lvl="4" indent="-411470" algn="l">
              <a:lnSpc>
                <a:spcPct val="100000"/>
              </a:lnSpc>
              <a:spcBef>
                <a:spcPts val="400"/>
              </a:spcBef>
              <a:spcAft>
                <a:spcPts val="0"/>
              </a:spcAft>
              <a:buClr>
                <a:schemeClr val="accent1"/>
              </a:buClr>
              <a:buSzPts val="1260"/>
              <a:buFont typeface="Arial"/>
              <a:buChar char="•"/>
              <a:defRPr sz="1867" b="1" i="0" u="none" strike="noStrike" cap="none">
                <a:solidFill>
                  <a:schemeClr val="dk1"/>
                </a:solidFill>
                <a:latin typeface="Arial"/>
                <a:ea typeface="Arial"/>
                <a:cs typeface="Arial"/>
                <a:sym typeface="Arial"/>
              </a:defRPr>
            </a:lvl5pPr>
            <a:lvl6pPr marL="3657509" marR="0" lvl="5" indent="-304792" algn="l">
              <a:lnSpc>
                <a:spcPct val="90000"/>
              </a:lnSpc>
              <a:spcBef>
                <a:spcPts val="208"/>
              </a:spcBef>
              <a:spcAft>
                <a:spcPts val="0"/>
              </a:spcAft>
              <a:buClr>
                <a:schemeClr val="dk1"/>
              </a:buClr>
              <a:buSzPts val="563"/>
              <a:buFont typeface="Arial"/>
              <a:buNone/>
              <a:defRPr sz="751" b="0" i="0" u="none" strike="noStrike" cap="none">
                <a:solidFill>
                  <a:schemeClr val="dk1"/>
                </a:solidFill>
                <a:latin typeface="Arial"/>
                <a:ea typeface="Arial"/>
                <a:cs typeface="Arial"/>
                <a:sym typeface="Arial"/>
              </a:defRPr>
            </a:lvl6pPr>
            <a:lvl7pPr marL="4267093" marR="0" lvl="6"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7pPr>
            <a:lvl8pPr marL="4876678" marR="0" lvl="7"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8pPr>
            <a:lvl9pPr marL="5486263" marR="0" lvl="8"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9pPr>
          </a:lstStyle>
          <a:p>
            <a:endParaRPr dirty="0"/>
          </a:p>
        </p:txBody>
      </p:sp>
      <p:sp>
        <p:nvSpPr>
          <p:cNvPr id="129" name="Google Shape;129;p26"/>
          <p:cNvSpPr txBox="1">
            <a:spLocks noGrp="1"/>
          </p:cNvSpPr>
          <p:nvPr>
            <p:ph type="title"/>
          </p:nvPr>
        </p:nvSpPr>
        <p:spPr>
          <a:xfrm>
            <a:off x="484717" y="586996"/>
            <a:ext cx="11222400" cy="656400"/>
          </a:xfrm>
          <a:prstGeom prst="rect">
            <a:avLst/>
          </a:prstGeom>
          <a:noFill/>
          <a:ln>
            <a:noFill/>
          </a:ln>
        </p:spPr>
        <p:txBody>
          <a:bodyPr spcFirstLastPara="1" wrap="square" lIns="91425" tIns="45700" rIns="91425" bIns="45700" anchor="b" anchorCtr="0">
            <a:spAutoFit/>
          </a:bodyPr>
          <a:lstStyle>
            <a:lvl1pPr marR="0" lvl="0" algn="l">
              <a:lnSpc>
                <a:spcPct val="100000"/>
              </a:lnSpc>
              <a:spcBef>
                <a:spcPts val="0"/>
              </a:spcBef>
              <a:spcAft>
                <a:spcPts val="0"/>
              </a:spcAft>
              <a:buClr>
                <a:schemeClr val="accent1"/>
              </a:buClr>
              <a:buSzPts val="2600"/>
              <a:buFont typeface="Calibri"/>
              <a:buNone/>
              <a:defRPr sz="3467"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wo Subtitle and Content">
  <p:cSld name="1_Two Subtitle and Content">
    <p:spTree>
      <p:nvGrpSpPr>
        <p:cNvPr id="1" name="Shape 130"/>
        <p:cNvGrpSpPr/>
        <p:nvPr/>
      </p:nvGrpSpPr>
      <p:grpSpPr>
        <a:xfrm>
          <a:off x="0" y="0"/>
          <a:ext cx="0" cy="0"/>
          <a:chOff x="0" y="0"/>
          <a:chExt cx="0" cy="0"/>
        </a:xfrm>
      </p:grpSpPr>
      <p:sp>
        <p:nvSpPr>
          <p:cNvPr id="131" name="Google Shape;131;p27"/>
          <p:cNvSpPr/>
          <p:nvPr/>
        </p:nvSpPr>
        <p:spPr>
          <a:xfrm>
            <a:off x="0" y="1343609"/>
            <a:ext cx="12192000" cy="4735600"/>
          </a:xfrm>
          <a:prstGeom prst="rect">
            <a:avLst/>
          </a:prstGeom>
          <a:solidFill>
            <a:srgbClr val="C6F4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521"/>
              <a:buFont typeface="Arial"/>
              <a:buNone/>
            </a:pPr>
            <a:endParaRPr sz="695"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2" name="Google Shape;132;p27"/>
          <p:cNvSpPr txBox="1">
            <a:spLocks noGrp="1"/>
          </p:cNvSpPr>
          <p:nvPr>
            <p:ph type="body" idx="1"/>
          </p:nvPr>
        </p:nvSpPr>
        <p:spPr>
          <a:xfrm>
            <a:off x="484717" y="2072643"/>
            <a:ext cx="5510800" cy="3898800"/>
          </a:xfrm>
          <a:prstGeom prst="rect">
            <a:avLst/>
          </a:prstGeom>
          <a:noFill/>
          <a:ln>
            <a:noFill/>
          </a:ln>
        </p:spPr>
        <p:txBody>
          <a:bodyPr spcFirstLastPara="1" wrap="square" lIns="91425" tIns="45700" rIns="91425" bIns="45700" anchor="t" anchorCtr="0">
            <a:noAutofit/>
          </a:bodyPr>
          <a:lstStyle>
            <a:lvl1pPr marL="609585" lvl="0" indent="-472428" algn="l">
              <a:lnSpc>
                <a:spcPct val="100000"/>
              </a:lnSpc>
              <a:spcBef>
                <a:spcPts val="800"/>
              </a:spcBef>
              <a:spcAft>
                <a:spcPts val="0"/>
              </a:spcAft>
              <a:buSzPts val="198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57189" algn="l">
              <a:lnSpc>
                <a:spcPct val="100000"/>
              </a:lnSpc>
              <a:spcBef>
                <a:spcPts val="533"/>
              </a:spcBef>
              <a:spcAft>
                <a:spcPts val="0"/>
              </a:spcAft>
              <a:buSzPts val="1800"/>
              <a:buChar char="–"/>
              <a:defRPr/>
            </a:lvl2pPr>
            <a:lvl3pPr marL="1828754" lvl="2" indent="-441948" algn="l">
              <a:lnSpc>
                <a:spcPct val="100000"/>
              </a:lnSpc>
              <a:spcBef>
                <a:spcPts val="533"/>
              </a:spcBef>
              <a:spcAft>
                <a:spcPts val="0"/>
              </a:spcAft>
              <a:buSzPts val="1620"/>
              <a:buChar char="•"/>
              <a:defRPr/>
            </a:lvl3pPr>
            <a:lvl4pPr marL="2438339" lvl="3" indent="-426708" algn="l">
              <a:lnSpc>
                <a:spcPct val="100000"/>
              </a:lnSpc>
              <a:spcBef>
                <a:spcPts val="400"/>
              </a:spcBef>
              <a:spcAft>
                <a:spcPts val="0"/>
              </a:spcAft>
              <a:buSzPts val="1440"/>
              <a:buChar char="–"/>
              <a:defRPr/>
            </a:lvl4pPr>
            <a:lvl5pPr marL="3047924" lvl="4" indent="-411470" algn="l">
              <a:lnSpc>
                <a:spcPct val="100000"/>
              </a:lnSpc>
              <a:spcBef>
                <a:spcPts val="400"/>
              </a:spcBef>
              <a:spcAft>
                <a:spcPts val="0"/>
              </a:spcAft>
              <a:buSzPts val="1260"/>
              <a:buChar char="•"/>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133" name="Google Shape;133;p27"/>
          <p:cNvSpPr txBox="1">
            <a:spLocks noGrp="1"/>
          </p:cNvSpPr>
          <p:nvPr>
            <p:ph type="title"/>
          </p:nvPr>
        </p:nvSpPr>
        <p:spPr>
          <a:xfrm>
            <a:off x="484719" y="586888"/>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7"/>
          <p:cNvSpPr txBox="1">
            <a:spLocks noGrp="1"/>
          </p:cNvSpPr>
          <p:nvPr>
            <p:ph type="body" idx="2"/>
          </p:nvPr>
        </p:nvSpPr>
        <p:spPr>
          <a:xfrm>
            <a:off x="484717" y="1528235"/>
            <a:ext cx="55108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1980"/>
              <a:buNone/>
              <a:defRPr sz="3200">
                <a:solidFill>
                  <a:schemeClr val="accent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lvl="1" indent="-304792" algn="l">
              <a:lnSpc>
                <a:spcPct val="100000"/>
              </a:lnSpc>
              <a:spcBef>
                <a:spcPts val="533"/>
              </a:spcBef>
              <a:spcAft>
                <a:spcPts val="0"/>
              </a:spcAft>
              <a:buSzPts val="1800"/>
              <a:buNone/>
              <a:defRPr sz="2933">
                <a:solidFill>
                  <a:schemeClr val="accent1"/>
                </a:solidFill>
                <a:latin typeface="Arial"/>
                <a:ea typeface="Arial"/>
                <a:cs typeface="Arial"/>
                <a:sym typeface="Arial"/>
              </a:defRPr>
            </a:lvl2pPr>
            <a:lvl3pPr marL="1828754" lvl="2" indent="-304792" algn="l">
              <a:lnSpc>
                <a:spcPct val="100000"/>
              </a:lnSpc>
              <a:spcBef>
                <a:spcPts val="533"/>
              </a:spcBef>
              <a:spcAft>
                <a:spcPts val="0"/>
              </a:spcAft>
              <a:buSzPts val="1620"/>
              <a:buNone/>
              <a:defRPr sz="2933">
                <a:solidFill>
                  <a:schemeClr val="accent1"/>
                </a:solidFill>
                <a:latin typeface="Arial"/>
                <a:ea typeface="Arial"/>
                <a:cs typeface="Arial"/>
                <a:sym typeface="Arial"/>
              </a:defRPr>
            </a:lvl3pPr>
            <a:lvl4pPr marL="2438339" lvl="3" indent="-304792" algn="l">
              <a:lnSpc>
                <a:spcPct val="100000"/>
              </a:lnSpc>
              <a:spcBef>
                <a:spcPts val="400"/>
              </a:spcBef>
              <a:spcAft>
                <a:spcPts val="0"/>
              </a:spcAft>
              <a:buSzPts val="1440"/>
              <a:buNone/>
              <a:defRPr sz="2933">
                <a:solidFill>
                  <a:schemeClr val="accent1"/>
                </a:solidFill>
                <a:latin typeface="Arial"/>
                <a:ea typeface="Arial"/>
                <a:cs typeface="Arial"/>
                <a:sym typeface="Arial"/>
              </a:defRPr>
            </a:lvl4pPr>
            <a:lvl5pPr marL="3047924" lvl="4" indent="-304792" algn="l">
              <a:lnSpc>
                <a:spcPct val="100000"/>
              </a:lnSpc>
              <a:spcBef>
                <a:spcPts val="400"/>
              </a:spcBef>
              <a:spcAft>
                <a:spcPts val="0"/>
              </a:spcAft>
              <a:buSzPts val="1260"/>
              <a:buNone/>
              <a:defRPr sz="2933">
                <a:solidFill>
                  <a:schemeClr val="accent1"/>
                </a:solidFill>
                <a:latin typeface="Arial"/>
                <a:ea typeface="Arial"/>
                <a:cs typeface="Arial"/>
                <a:sym typeface="Arial"/>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135" name="Google Shape;135;p27"/>
          <p:cNvSpPr txBox="1">
            <a:spLocks noGrp="1"/>
          </p:cNvSpPr>
          <p:nvPr>
            <p:ph type="body" idx="3"/>
          </p:nvPr>
        </p:nvSpPr>
        <p:spPr>
          <a:xfrm>
            <a:off x="6196499" y="2072643"/>
            <a:ext cx="5510800" cy="3898800"/>
          </a:xfrm>
          <a:prstGeom prst="rect">
            <a:avLst/>
          </a:prstGeom>
          <a:noFill/>
          <a:ln>
            <a:noFill/>
          </a:ln>
        </p:spPr>
        <p:txBody>
          <a:bodyPr spcFirstLastPara="1" wrap="square" lIns="91425" tIns="45700" rIns="91425" bIns="45700" anchor="t" anchorCtr="0">
            <a:noAutofit/>
          </a:bodyPr>
          <a:lstStyle>
            <a:lvl1pPr marL="609585" lvl="0" indent="-472428" algn="l">
              <a:lnSpc>
                <a:spcPct val="100000"/>
              </a:lnSpc>
              <a:spcBef>
                <a:spcPts val="800"/>
              </a:spcBef>
              <a:spcAft>
                <a:spcPts val="0"/>
              </a:spcAft>
              <a:buSzPts val="198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57189" algn="l">
              <a:lnSpc>
                <a:spcPct val="100000"/>
              </a:lnSpc>
              <a:spcBef>
                <a:spcPts val="533"/>
              </a:spcBef>
              <a:spcAft>
                <a:spcPts val="0"/>
              </a:spcAft>
              <a:buSzPts val="1800"/>
              <a:buChar char="–"/>
              <a:defRPr/>
            </a:lvl2pPr>
            <a:lvl3pPr marL="1828754" lvl="2" indent="-441948" algn="l">
              <a:lnSpc>
                <a:spcPct val="100000"/>
              </a:lnSpc>
              <a:spcBef>
                <a:spcPts val="533"/>
              </a:spcBef>
              <a:spcAft>
                <a:spcPts val="0"/>
              </a:spcAft>
              <a:buSzPts val="1620"/>
              <a:buChar char="•"/>
              <a:defRPr/>
            </a:lvl3pPr>
            <a:lvl4pPr marL="2438339" lvl="3" indent="-426708" algn="l">
              <a:lnSpc>
                <a:spcPct val="100000"/>
              </a:lnSpc>
              <a:spcBef>
                <a:spcPts val="400"/>
              </a:spcBef>
              <a:spcAft>
                <a:spcPts val="0"/>
              </a:spcAft>
              <a:buSzPts val="1440"/>
              <a:buChar char="–"/>
              <a:defRPr/>
            </a:lvl4pPr>
            <a:lvl5pPr marL="3047924" lvl="4" indent="-411470" algn="l">
              <a:lnSpc>
                <a:spcPct val="100000"/>
              </a:lnSpc>
              <a:spcBef>
                <a:spcPts val="400"/>
              </a:spcBef>
              <a:spcAft>
                <a:spcPts val="0"/>
              </a:spcAft>
              <a:buSzPts val="1260"/>
              <a:buChar char="•"/>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136" name="Google Shape;136;p27"/>
          <p:cNvSpPr txBox="1">
            <a:spLocks noGrp="1"/>
          </p:cNvSpPr>
          <p:nvPr>
            <p:ph type="body" idx="4"/>
          </p:nvPr>
        </p:nvSpPr>
        <p:spPr>
          <a:xfrm>
            <a:off x="6196499" y="1528235"/>
            <a:ext cx="55108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1980"/>
              <a:buNone/>
              <a:defRPr sz="3200">
                <a:solidFill>
                  <a:schemeClr val="accent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lvl="1" indent="-304792" algn="l">
              <a:lnSpc>
                <a:spcPct val="100000"/>
              </a:lnSpc>
              <a:spcBef>
                <a:spcPts val="533"/>
              </a:spcBef>
              <a:spcAft>
                <a:spcPts val="0"/>
              </a:spcAft>
              <a:buSzPts val="1800"/>
              <a:buNone/>
              <a:defRPr sz="2933">
                <a:solidFill>
                  <a:schemeClr val="accent1"/>
                </a:solidFill>
                <a:latin typeface="Arial"/>
                <a:ea typeface="Arial"/>
                <a:cs typeface="Arial"/>
                <a:sym typeface="Arial"/>
              </a:defRPr>
            </a:lvl2pPr>
            <a:lvl3pPr marL="1828754" lvl="2" indent="-304792" algn="l">
              <a:lnSpc>
                <a:spcPct val="100000"/>
              </a:lnSpc>
              <a:spcBef>
                <a:spcPts val="533"/>
              </a:spcBef>
              <a:spcAft>
                <a:spcPts val="0"/>
              </a:spcAft>
              <a:buSzPts val="1620"/>
              <a:buNone/>
              <a:defRPr sz="2933">
                <a:solidFill>
                  <a:schemeClr val="accent1"/>
                </a:solidFill>
                <a:latin typeface="Arial"/>
                <a:ea typeface="Arial"/>
                <a:cs typeface="Arial"/>
                <a:sym typeface="Arial"/>
              </a:defRPr>
            </a:lvl3pPr>
            <a:lvl4pPr marL="2438339" lvl="3" indent="-304792" algn="l">
              <a:lnSpc>
                <a:spcPct val="100000"/>
              </a:lnSpc>
              <a:spcBef>
                <a:spcPts val="400"/>
              </a:spcBef>
              <a:spcAft>
                <a:spcPts val="0"/>
              </a:spcAft>
              <a:buSzPts val="1440"/>
              <a:buNone/>
              <a:defRPr sz="2933">
                <a:solidFill>
                  <a:schemeClr val="accent1"/>
                </a:solidFill>
                <a:latin typeface="Arial"/>
                <a:ea typeface="Arial"/>
                <a:cs typeface="Arial"/>
                <a:sym typeface="Arial"/>
              </a:defRPr>
            </a:lvl4pPr>
            <a:lvl5pPr marL="3047924" lvl="4" indent="-304792" algn="l">
              <a:lnSpc>
                <a:spcPct val="100000"/>
              </a:lnSpc>
              <a:spcBef>
                <a:spcPts val="400"/>
              </a:spcBef>
              <a:spcAft>
                <a:spcPts val="0"/>
              </a:spcAft>
              <a:buSzPts val="1260"/>
              <a:buNone/>
              <a:defRPr sz="2933">
                <a:solidFill>
                  <a:schemeClr val="accent1"/>
                </a:solidFill>
                <a:latin typeface="Arial"/>
                <a:ea typeface="Arial"/>
                <a:cs typeface="Arial"/>
                <a:sym typeface="Arial"/>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37"/>
        <p:cNvGrpSpPr/>
        <p:nvPr/>
      </p:nvGrpSpPr>
      <p:grpSpPr>
        <a:xfrm>
          <a:off x="0" y="0"/>
          <a:ext cx="0" cy="0"/>
          <a:chOff x="0" y="0"/>
          <a:chExt cx="0" cy="0"/>
        </a:xfrm>
      </p:grpSpPr>
      <p:sp>
        <p:nvSpPr>
          <p:cNvPr id="138" name="Google Shape;138;p28"/>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8"/>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atin typeface="Calibri" panose="020F0502020204030204" pitchFamily="34" charset="0"/>
                <a:ea typeface="Calibri" panose="020F0502020204030204" pitchFamily="34" charset="0"/>
                <a:cs typeface="Calibri" panose="020F0502020204030204" pitchFamily="34" charset="0"/>
              </a:defRPr>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dirty="0"/>
          </a:p>
        </p:txBody>
      </p:sp>
      <p:sp>
        <p:nvSpPr>
          <p:cNvPr id="140" name="Google Shape;140;p2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1" name="Google Shape;141;p2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2" name="Google Shape;142;p2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9"/>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and Takeaway (right)">
  <p:cSld name="Content and Takeaway (right)">
    <p:spTree>
      <p:nvGrpSpPr>
        <p:cNvPr id="1" name="Shape 150"/>
        <p:cNvGrpSpPr/>
        <p:nvPr/>
      </p:nvGrpSpPr>
      <p:grpSpPr>
        <a:xfrm>
          <a:off x="0" y="0"/>
          <a:ext cx="0" cy="0"/>
          <a:chOff x="0" y="0"/>
          <a:chExt cx="0" cy="0"/>
        </a:xfrm>
      </p:grpSpPr>
      <p:sp>
        <p:nvSpPr>
          <p:cNvPr id="151" name="Google Shape;151;p31"/>
          <p:cNvSpPr txBox="1">
            <a:spLocks noGrp="1"/>
          </p:cNvSpPr>
          <p:nvPr>
            <p:ph type="body" idx="1"/>
          </p:nvPr>
        </p:nvSpPr>
        <p:spPr>
          <a:xfrm>
            <a:off x="8071103" y="1341121"/>
            <a:ext cx="4133200" cy="4738000"/>
          </a:xfrm>
          <a:prstGeom prst="rect">
            <a:avLst/>
          </a:prstGeom>
          <a:solidFill>
            <a:schemeClr val="accent1"/>
          </a:solidFill>
          <a:ln>
            <a:noFill/>
          </a:ln>
        </p:spPr>
        <p:txBody>
          <a:bodyPr spcFirstLastPara="1" wrap="square" lIns="182875" tIns="91425" rIns="274300" bIns="91425" anchor="ctr" anchorCtr="0">
            <a:noAutofit/>
          </a:bodyPr>
          <a:lstStyle>
            <a:lvl1pPr marL="609585" lvl="0" indent="-304792" algn="l">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52" name="Google Shape;152;p31"/>
          <p:cNvSpPr txBox="1">
            <a:spLocks noGrp="1"/>
          </p:cNvSpPr>
          <p:nvPr>
            <p:ph type="body" idx="2"/>
          </p:nvPr>
        </p:nvSpPr>
        <p:spPr>
          <a:xfrm>
            <a:off x="484719" y="1706880"/>
            <a:ext cx="7586000" cy="41576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53" name="Google Shape;153;p31"/>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_3">
  <p:cSld name="Section Slide_3">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62003" y="2396404"/>
            <a:ext cx="9922000" cy="686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3600"/>
              <a:buFont typeface="Calibri"/>
              <a:buNone/>
              <a:defRPr sz="48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Slide_3">
  <p:cSld name="Section Slide_3">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762003" y="2396404"/>
            <a:ext cx="9922000" cy="686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accent1"/>
              </a:buClr>
              <a:buSzPts val="3600"/>
              <a:buFont typeface="Calibri"/>
              <a:buNone/>
              <a:defRPr sz="4800"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156"/>
        <p:cNvGrpSpPr/>
        <p:nvPr/>
      </p:nvGrpSpPr>
      <p:grpSpPr>
        <a:xfrm>
          <a:off x="0" y="0"/>
          <a:ext cx="0" cy="0"/>
          <a:chOff x="0" y="0"/>
          <a:chExt cx="0" cy="0"/>
        </a:xfrm>
      </p:grpSpPr>
      <p:sp>
        <p:nvSpPr>
          <p:cNvPr id="157" name="Google Shape;157;p33"/>
          <p:cNvSpPr>
            <a:spLocks noGrp="1"/>
          </p:cNvSpPr>
          <p:nvPr>
            <p:ph type="pic" idx="2"/>
          </p:nvPr>
        </p:nvSpPr>
        <p:spPr>
          <a:xfrm>
            <a:off x="4161392" y="1343607"/>
            <a:ext cx="3879200" cy="4735600"/>
          </a:xfrm>
          <a:prstGeom prst="rect">
            <a:avLst/>
          </a:prstGeom>
          <a:noFill/>
          <a:ln>
            <a:noFill/>
          </a:ln>
        </p:spPr>
      </p:sp>
      <p:sp>
        <p:nvSpPr>
          <p:cNvPr id="158" name="Google Shape;158;p33"/>
          <p:cNvSpPr>
            <a:spLocks noGrp="1"/>
          </p:cNvSpPr>
          <p:nvPr>
            <p:ph type="pic" idx="3"/>
          </p:nvPr>
        </p:nvSpPr>
        <p:spPr>
          <a:xfrm>
            <a:off x="8088339" y="1343607"/>
            <a:ext cx="4100800" cy="4735600"/>
          </a:xfrm>
          <a:prstGeom prst="rect">
            <a:avLst/>
          </a:prstGeom>
          <a:noFill/>
          <a:ln>
            <a:noFill/>
          </a:ln>
        </p:spPr>
      </p:sp>
      <p:sp>
        <p:nvSpPr>
          <p:cNvPr id="159" name="Google Shape;159;p33"/>
          <p:cNvSpPr>
            <a:spLocks noGrp="1"/>
          </p:cNvSpPr>
          <p:nvPr>
            <p:ph type="pic" idx="4"/>
          </p:nvPr>
        </p:nvSpPr>
        <p:spPr>
          <a:xfrm>
            <a:off x="1" y="1343607"/>
            <a:ext cx="4100800" cy="4735600"/>
          </a:xfrm>
          <a:prstGeom prst="rect">
            <a:avLst/>
          </a:prstGeom>
          <a:noFill/>
          <a:ln>
            <a:noFill/>
          </a:ln>
        </p:spPr>
      </p:sp>
      <p:sp>
        <p:nvSpPr>
          <p:cNvPr id="160" name="Google Shape;160;p33"/>
          <p:cNvSpPr txBox="1">
            <a:spLocks noGrp="1"/>
          </p:cNvSpPr>
          <p:nvPr>
            <p:ph type="title"/>
          </p:nvPr>
        </p:nvSpPr>
        <p:spPr>
          <a:xfrm>
            <a:off x="484719" y="586996"/>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3467"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161"/>
        <p:cNvGrpSpPr/>
        <p:nvPr/>
      </p:nvGrpSpPr>
      <p:grpSpPr>
        <a:xfrm>
          <a:off x="0" y="0"/>
          <a:ext cx="0" cy="0"/>
          <a:chOff x="0" y="0"/>
          <a:chExt cx="0" cy="0"/>
        </a:xfrm>
      </p:grpSpPr>
      <p:sp>
        <p:nvSpPr>
          <p:cNvPr id="162" name="Google Shape;162;p34"/>
          <p:cNvSpPr>
            <a:spLocks noGrp="1"/>
          </p:cNvSpPr>
          <p:nvPr>
            <p:ph type="pic" idx="2"/>
          </p:nvPr>
        </p:nvSpPr>
        <p:spPr>
          <a:xfrm>
            <a:off x="1" y="1343609"/>
            <a:ext cx="4045600" cy="4735600"/>
          </a:xfrm>
          <a:prstGeom prst="rect">
            <a:avLst/>
          </a:prstGeom>
          <a:noFill/>
          <a:ln>
            <a:noFill/>
          </a:ln>
        </p:spPr>
      </p:sp>
      <p:sp>
        <p:nvSpPr>
          <p:cNvPr id="163" name="Google Shape;163;p34"/>
          <p:cNvSpPr>
            <a:spLocks noGrp="1"/>
          </p:cNvSpPr>
          <p:nvPr>
            <p:ph type="pic" idx="3"/>
          </p:nvPr>
        </p:nvSpPr>
        <p:spPr>
          <a:xfrm>
            <a:off x="8146475" y="1343609"/>
            <a:ext cx="4045600" cy="4735600"/>
          </a:xfrm>
          <a:prstGeom prst="rect">
            <a:avLst/>
          </a:prstGeom>
          <a:noFill/>
          <a:ln>
            <a:noFill/>
          </a:ln>
        </p:spPr>
      </p:sp>
      <p:sp>
        <p:nvSpPr>
          <p:cNvPr id="164" name="Google Shape;164;p34"/>
          <p:cNvSpPr txBox="1">
            <a:spLocks noGrp="1"/>
          </p:cNvSpPr>
          <p:nvPr>
            <p:ph type="body" idx="1"/>
          </p:nvPr>
        </p:nvSpPr>
        <p:spPr>
          <a:xfrm>
            <a:off x="4084320" y="1341121"/>
            <a:ext cx="4023200" cy="4738000"/>
          </a:xfrm>
          <a:prstGeom prst="rect">
            <a:avLst/>
          </a:prstGeom>
          <a:solidFill>
            <a:schemeClr val="accent1"/>
          </a:solidFill>
          <a:ln>
            <a:noFill/>
          </a:ln>
        </p:spPr>
        <p:txBody>
          <a:bodyPr spcFirstLastPara="1" wrap="square" lIns="182875" tIns="182875" rIns="182875" bIns="182875" anchor="ctr" anchorCtr="0">
            <a:noAutofit/>
          </a:bodyPr>
          <a:lstStyle>
            <a:lvl1pPr marL="609585" lvl="0" indent="-304792" algn="l">
              <a:lnSpc>
                <a:spcPct val="100000"/>
              </a:lnSpc>
              <a:spcBef>
                <a:spcPts val="727"/>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65" name="Google Shape;165;p34"/>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166"/>
        <p:cNvGrpSpPr/>
        <p:nvPr/>
      </p:nvGrpSpPr>
      <p:grpSpPr>
        <a:xfrm>
          <a:off x="0" y="0"/>
          <a:ext cx="0" cy="0"/>
          <a:chOff x="0" y="0"/>
          <a:chExt cx="0" cy="0"/>
        </a:xfrm>
      </p:grpSpPr>
      <p:sp>
        <p:nvSpPr>
          <p:cNvPr id="167" name="Google Shape;167;p35"/>
          <p:cNvSpPr>
            <a:spLocks noGrp="1"/>
          </p:cNvSpPr>
          <p:nvPr>
            <p:ph type="pic" idx="2"/>
          </p:nvPr>
        </p:nvSpPr>
        <p:spPr>
          <a:xfrm>
            <a:off x="6151420" y="1343609"/>
            <a:ext cx="2992400" cy="4736800"/>
          </a:xfrm>
          <a:prstGeom prst="rect">
            <a:avLst/>
          </a:prstGeom>
          <a:noFill/>
          <a:ln>
            <a:noFill/>
          </a:ln>
        </p:spPr>
      </p:sp>
      <p:sp>
        <p:nvSpPr>
          <p:cNvPr id="168" name="Google Shape;168;p35"/>
          <p:cNvSpPr>
            <a:spLocks noGrp="1"/>
          </p:cNvSpPr>
          <p:nvPr>
            <p:ph type="pic" idx="3"/>
          </p:nvPr>
        </p:nvSpPr>
        <p:spPr>
          <a:xfrm>
            <a:off x="1" y="3777425"/>
            <a:ext cx="3020400" cy="2303200"/>
          </a:xfrm>
          <a:prstGeom prst="rect">
            <a:avLst/>
          </a:prstGeom>
          <a:noFill/>
          <a:ln>
            <a:noFill/>
          </a:ln>
        </p:spPr>
      </p:sp>
      <p:sp>
        <p:nvSpPr>
          <p:cNvPr id="169" name="Google Shape;169;p35"/>
          <p:cNvSpPr>
            <a:spLocks noGrp="1"/>
          </p:cNvSpPr>
          <p:nvPr>
            <p:ph type="pic" idx="4"/>
          </p:nvPr>
        </p:nvSpPr>
        <p:spPr>
          <a:xfrm>
            <a:off x="0" y="1343609"/>
            <a:ext cx="6096000" cy="2379200"/>
          </a:xfrm>
          <a:prstGeom prst="rect">
            <a:avLst/>
          </a:prstGeom>
          <a:noFill/>
          <a:ln>
            <a:noFill/>
          </a:ln>
        </p:spPr>
      </p:sp>
      <p:sp>
        <p:nvSpPr>
          <p:cNvPr id="170" name="Google Shape;170;p35"/>
          <p:cNvSpPr>
            <a:spLocks noGrp="1"/>
          </p:cNvSpPr>
          <p:nvPr>
            <p:ph type="pic" idx="5"/>
          </p:nvPr>
        </p:nvSpPr>
        <p:spPr>
          <a:xfrm>
            <a:off x="9188724" y="3777425"/>
            <a:ext cx="2992400" cy="2301600"/>
          </a:xfrm>
          <a:prstGeom prst="rect">
            <a:avLst/>
          </a:prstGeom>
          <a:noFill/>
          <a:ln>
            <a:noFill/>
          </a:ln>
        </p:spPr>
      </p:sp>
      <p:sp>
        <p:nvSpPr>
          <p:cNvPr id="171" name="Google Shape;171;p35"/>
          <p:cNvSpPr>
            <a:spLocks noGrp="1"/>
          </p:cNvSpPr>
          <p:nvPr>
            <p:ph type="pic" idx="6"/>
          </p:nvPr>
        </p:nvSpPr>
        <p:spPr>
          <a:xfrm>
            <a:off x="9186295" y="1343609"/>
            <a:ext cx="2992400" cy="2379200"/>
          </a:xfrm>
          <a:prstGeom prst="rect">
            <a:avLst/>
          </a:prstGeom>
          <a:noFill/>
          <a:ln>
            <a:noFill/>
          </a:ln>
        </p:spPr>
      </p:sp>
      <p:sp>
        <p:nvSpPr>
          <p:cNvPr id="172" name="Google Shape;172;p35"/>
          <p:cNvSpPr>
            <a:spLocks noGrp="1"/>
          </p:cNvSpPr>
          <p:nvPr>
            <p:ph type="pic" idx="7"/>
          </p:nvPr>
        </p:nvSpPr>
        <p:spPr>
          <a:xfrm>
            <a:off x="3075709" y="3777425"/>
            <a:ext cx="3020400" cy="2301600"/>
          </a:xfrm>
          <a:prstGeom prst="rect">
            <a:avLst/>
          </a:prstGeom>
          <a:noFill/>
          <a:ln>
            <a:noFill/>
          </a:ln>
        </p:spPr>
      </p:sp>
      <p:sp>
        <p:nvSpPr>
          <p:cNvPr id="173" name="Google Shape;173;p35"/>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174"/>
        <p:cNvGrpSpPr/>
        <p:nvPr/>
      </p:nvGrpSpPr>
      <p:grpSpPr>
        <a:xfrm>
          <a:off x="0" y="0"/>
          <a:ext cx="0" cy="0"/>
          <a:chOff x="0" y="0"/>
          <a:chExt cx="0" cy="0"/>
        </a:xfrm>
      </p:grpSpPr>
      <p:sp>
        <p:nvSpPr>
          <p:cNvPr id="175" name="Google Shape;175;p36"/>
          <p:cNvSpPr>
            <a:spLocks noGrp="1"/>
          </p:cNvSpPr>
          <p:nvPr>
            <p:ph type="pic" idx="2"/>
          </p:nvPr>
        </p:nvSpPr>
        <p:spPr>
          <a:xfrm>
            <a:off x="0" y="1343609"/>
            <a:ext cx="12192000" cy="4735600"/>
          </a:xfrm>
          <a:prstGeom prst="rect">
            <a:avLst/>
          </a:prstGeom>
          <a:noFill/>
          <a:ln>
            <a:noFill/>
          </a:ln>
        </p:spPr>
      </p:sp>
      <p:sp>
        <p:nvSpPr>
          <p:cNvPr id="176" name="Google Shape;176;p36"/>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177"/>
        <p:cNvGrpSpPr/>
        <p:nvPr/>
      </p:nvGrpSpPr>
      <p:grpSpPr>
        <a:xfrm>
          <a:off x="0" y="0"/>
          <a:ext cx="0" cy="0"/>
          <a:chOff x="0" y="0"/>
          <a:chExt cx="0" cy="0"/>
        </a:xfrm>
      </p:grpSpPr>
      <p:sp>
        <p:nvSpPr>
          <p:cNvPr id="178" name="Google Shape;178;p37"/>
          <p:cNvSpPr/>
          <p:nvPr/>
        </p:nvSpPr>
        <p:spPr>
          <a:xfrm>
            <a:off x="4186697" y="1343609"/>
            <a:ext cx="8005200" cy="47356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79" name="Google Shape;179;p37"/>
          <p:cNvSpPr>
            <a:spLocks noGrp="1"/>
          </p:cNvSpPr>
          <p:nvPr>
            <p:ph type="pic" idx="2"/>
          </p:nvPr>
        </p:nvSpPr>
        <p:spPr>
          <a:xfrm>
            <a:off x="-412" y="1343221"/>
            <a:ext cx="4128800" cy="3821600"/>
          </a:xfrm>
          <a:prstGeom prst="rect">
            <a:avLst/>
          </a:prstGeom>
          <a:noFill/>
          <a:ln>
            <a:noFill/>
          </a:ln>
        </p:spPr>
      </p:sp>
      <p:sp>
        <p:nvSpPr>
          <p:cNvPr id="180" name="Google Shape;180;p37"/>
          <p:cNvSpPr txBox="1">
            <a:spLocks noGrp="1"/>
          </p:cNvSpPr>
          <p:nvPr>
            <p:ph type="body" idx="1"/>
          </p:nvPr>
        </p:nvSpPr>
        <p:spPr>
          <a:xfrm>
            <a:off x="-413" y="5164667"/>
            <a:ext cx="4128000" cy="914400"/>
          </a:xfrm>
          <a:prstGeom prst="rect">
            <a:avLst/>
          </a:prstGeom>
          <a:solidFill>
            <a:schemeClr val="accent1"/>
          </a:solidFill>
          <a:ln>
            <a:noFill/>
          </a:ln>
        </p:spPr>
        <p:txBody>
          <a:bodyPr spcFirstLastPara="1" wrap="square" lIns="91425" tIns="45700" rIns="91425" bIns="45700"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81" name="Google Shape;181;p37"/>
          <p:cNvSpPr txBox="1">
            <a:spLocks noGrp="1"/>
          </p:cNvSpPr>
          <p:nvPr>
            <p:ph type="body" idx="3"/>
          </p:nvPr>
        </p:nvSpPr>
        <p:spPr>
          <a:xfrm>
            <a:off x="4300603" y="1706881"/>
            <a:ext cx="7406800" cy="42972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82" name="Google Shape;182;p37"/>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183"/>
        <p:cNvGrpSpPr/>
        <p:nvPr/>
      </p:nvGrpSpPr>
      <p:grpSpPr>
        <a:xfrm>
          <a:off x="0" y="0"/>
          <a:ext cx="0" cy="0"/>
          <a:chOff x="0" y="0"/>
          <a:chExt cx="0" cy="0"/>
        </a:xfrm>
      </p:grpSpPr>
      <p:sp>
        <p:nvSpPr>
          <p:cNvPr id="184" name="Google Shape;184;p38"/>
          <p:cNvSpPr txBox="1">
            <a:spLocks noGrp="1"/>
          </p:cNvSpPr>
          <p:nvPr>
            <p:ph type="body" idx="1"/>
          </p:nvPr>
        </p:nvSpPr>
        <p:spPr>
          <a:xfrm>
            <a:off x="484719" y="2072641"/>
            <a:ext cx="11222400" cy="3898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185" name="Google Shape;185;p38"/>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38"/>
          <p:cNvSpPr txBox="1">
            <a:spLocks noGrp="1"/>
          </p:cNvSpPr>
          <p:nvPr>
            <p:ph type="body" idx="2"/>
          </p:nvPr>
        </p:nvSpPr>
        <p:spPr>
          <a:xfrm>
            <a:off x="484719" y="1528235"/>
            <a:ext cx="112224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023160"/>
        </a:solidFill>
        <a:effectLst/>
      </p:bgPr>
    </p:bg>
    <p:spTree>
      <p:nvGrpSpPr>
        <p:cNvPr id="1" name="Shape 187"/>
        <p:cNvGrpSpPr/>
        <p:nvPr/>
      </p:nvGrpSpPr>
      <p:grpSpPr>
        <a:xfrm>
          <a:off x="0" y="0"/>
          <a:ext cx="0" cy="0"/>
          <a:chOff x="0" y="0"/>
          <a:chExt cx="0" cy="0"/>
        </a:xfrm>
      </p:grpSpPr>
      <p:sp>
        <p:nvSpPr>
          <p:cNvPr id="188" name="Google Shape;188;p39"/>
          <p:cNvSpPr/>
          <p:nvPr/>
        </p:nvSpPr>
        <p:spPr>
          <a:xfrm>
            <a:off x="1" y="6071302"/>
            <a:ext cx="10489796" cy="818353"/>
          </a:xfrm>
          <a:custGeom>
            <a:avLst/>
            <a:gdLst/>
            <a:ahLst/>
            <a:cxnLst/>
            <a:rect l="l" t="t" r="r" b="b"/>
            <a:pathLst>
              <a:path w="11159358" h="5579679" extrusionOk="0">
                <a:moveTo>
                  <a:pt x="0" y="0"/>
                </a:moveTo>
                <a:lnTo>
                  <a:pt x="11159358" y="0"/>
                </a:lnTo>
                <a:lnTo>
                  <a:pt x="11159358" y="5579679"/>
                </a:lnTo>
                <a:lnTo>
                  <a:pt x="0" y="5579679"/>
                </a:lnTo>
                <a:lnTo>
                  <a:pt x="0" y="0"/>
                </a:lnTo>
                <a:close/>
              </a:path>
            </a:pathLst>
          </a:custGeom>
          <a:blipFill rotWithShape="1">
            <a:blip r:embed="rId2">
              <a:alphaModFix/>
            </a:blip>
            <a:stretch>
              <a:fillRect l="-35828" t="-18744" r="33929" b="-618663"/>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89" name="Google Shape;189;p39"/>
          <p:cNvPicPr preferRelativeResize="0"/>
          <p:nvPr/>
        </p:nvPicPr>
        <p:blipFill rotWithShape="1">
          <a:blip r:embed="rId3">
            <a:alphaModFix/>
          </a:blip>
          <a:srcRect t="13535" b="13535"/>
          <a:stretch/>
        </p:blipFill>
        <p:spPr>
          <a:xfrm>
            <a:off x="6902450" y="-48219"/>
            <a:ext cx="5289551" cy="6934380"/>
          </a:xfrm>
          <a:prstGeom prst="rect">
            <a:avLst/>
          </a:prstGeom>
          <a:noFill/>
          <a:ln>
            <a:noFill/>
          </a:ln>
        </p:spPr>
      </p:pic>
      <p:sp>
        <p:nvSpPr>
          <p:cNvPr id="190" name="Google Shape;190;p39"/>
          <p:cNvSpPr/>
          <p:nvPr/>
        </p:nvSpPr>
        <p:spPr>
          <a:xfrm>
            <a:off x="138694" y="195845"/>
            <a:ext cx="979913" cy="979913"/>
          </a:xfrm>
          <a:custGeom>
            <a:avLst/>
            <a:gdLst/>
            <a:ahLst/>
            <a:cxnLst/>
            <a:rect l="l" t="t" r="r" b="b"/>
            <a:pathLst>
              <a:path w="1469870" h="1469870" extrusionOk="0">
                <a:moveTo>
                  <a:pt x="0" y="0"/>
                </a:moveTo>
                <a:lnTo>
                  <a:pt x="1469870" y="0"/>
                </a:lnTo>
                <a:lnTo>
                  <a:pt x="1469870" y="1469870"/>
                </a:lnTo>
                <a:lnTo>
                  <a:pt x="0" y="1469870"/>
                </a:lnTo>
                <a:lnTo>
                  <a:pt x="0" y="0"/>
                </a:lnTo>
                <a:close/>
              </a:path>
            </a:pathLst>
          </a:custGeom>
          <a:blipFill rotWithShape="1">
            <a:blip r:embed="rId4">
              <a:alphaModFix amt="52000"/>
            </a:blip>
            <a:stretch>
              <a:fillRect/>
            </a:stretch>
          </a:blip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191" name="Google Shape;191;p39"/>
          <p:cNvGrpSpPr/>
          <p:nvPr/>
        </p:nvGrpSpPr>
        <p:grpSpPr>
          <a:xfrm>
            <a:off x="6414699" y="-20510"/>
            <a:ext cx="487741" cy="1852183"/>
            <a:chOff x="0" y="-19050"/>
            <a:chExt cx="192692" cy="731741"/>
          </a:xfrm>
        </p:grpSpPr>
        <p:sp>
          <p:nvSpPr>
            <p:cNvPr id="192" name="Google Shape;192;p39"/>
            <p:cNvSpPr/>
            <p:nvPr/>
          </p:nvSpPr>
          <p:spPr>
            <a:xfrm>
              <a:off x="0" y="0"/>
              <a:ext cx="192692" cy="712691"/>
            </a:xfrm>
            <a:custGeom>
              <a:avLst/>
              <a:gdLst/>
              <a:ahLst/>
              <a:cxnLst/>
              <a:rect l="l" t="t" r="r" b="b"/>
              <a:pathLst>
                <a:path w="192692" h="712691" extrusionOk="0">
                  <a:moveTo>
                    <a:pt x="0" y="0"/>
                  </a:moveTo>
                  <a:lnTo>
                    <a:pt x="192692" y="0"/>
                  </a:lnTo>
                  <a:lnTo>
                    <a:pt x="192692" y="712691"/>
                  </a:lnTo>
                  <a:lnTo>
                    <a:pt x="0" y="712691"/>
                  </a:lnTo>
                  <a:close/>
                </a:path>
              </a:pathLst>
            </a:custGeom>
            <a:solidFill>
              <a:srgbClr val="7EE1D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93" name="Google Shape;193;p39"/>
            <p:cNvSpPr txBox="1"/>
            <p:nvPr/>
          </p:nvSpPr>
          <p:spPr>
            <a:xfrm>
              <a:off x="0" y="-19050"/>
              <a:ext cx="192600" cy="731700"/>
            </a:xfrm>
            <a:prstGeom prst="rect">
              <a:avLst/>
            </a:prstGeom>
            <a:solidFill>
              <a:srgbClr val="7EE1DD"/>
            </a:solidFill>
            <a:ln>
              <a:noFill/>
            </a:ln>
          </p:spPr>
          <p:txBody>
            <a:bodyPr spcFirstLastPara="1" wrap="square" lIns="25400" tIns="25400" rIns="25400" bIns="25400" anchor="ctr" anchorCtr="0">
              <a:noAutofit/>
            </a:bodyPr>
            <a:lstStyle/>
            <a:p>
              <a:pPr marL="0" marR="0" lvl="0" indent="0" algn="ctr" rtl="0">
                <a:lnSpc>
                  <a:spcPct val="145481"/>
                </a:lnSpc>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194" name="Google Shape;194;p39"/>
          <p:cNvSpPr/>
          <p:nvPr/>
        </p:nvSpPr>
        <p:spPr>
          <a:xfrm>
            <a:off x="1004499" y="1134452"/>
            <a:ext cx="3161200" cy="82800"/>
          </a:xfrm>
          <a:prstGeom prst="rect">
            <a:avLst/>
          </a:prstGeom>
          <a:solidFill>
            <a:srgbClr val="FF6720"/>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95" name="Google Shape;195;p39"/>
          <p:cNvSpPr/>
          <p:nvPr/>
        </p:nvSpPr>
        <p:spPr>
          <a:xfrm>
            <a:off x="1004499" y="4680977"/>
            <a:ext cx="5410400" cy="81200"/>
          </a:xfrm>
          <a:prstGeom prst="rect">
            <a:avLst/>
          </a:prstGeom>
          <a:solidFill>
            <a:srgbClr val="0063C3"/>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900" dirty="0">
              <a:solidFill>
                <a:schemeClr val="dk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96" name="Google Shape;196;p39"/>
          <p:cNvSpPr txBox="1"/>
          <p:nvPr/>
        </p:nvSpPr>
        <p:spPr>
          <a:xfrm>
            <a:off x="1004499" y="1203647"/>
            <a:ext cx="6096000" cy="3058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dirty="0">
                <a:solidFill>
                  <a:schemeClr val="lt1"/>
                </a:solidFill>
                <a:latin typeface="Calibri"/>
                <a:ea typeface="Calibri"/>
                <a:cs typeface="Calibri"/>
                <a:sym typeface="Calibri"/>
              </a:rPr>
              <a:t>AMGEN</a:t>
            </a:r>
            <a:endParaRPr sz="1867"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6000" b="1" dirty="0">
                <a:solidFill>
                  <a:schemeClr val="lt1"/>
                </a:solidFill>
                <a:latin typeface="Calibri"/>
                <a:ea typeface="Calibri"/>
                <a:cs typeface="Calibri"/>
                <a:sym typeface="Calibri"/>
              </a:rPr>
              <a:t>BIOTECH</a:t>
            </a:r>
            <a:endParaRPr sz="1867"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6000" b="1" dirty="0">
                <a:solidFill>
                  <a:schemeClr val="lt1"/>
                </a:solidFill>
                <a:latin typeface="Calibri"/>
                <a:ea typeface="Calibri"/>
                <a:cs typeface="Calibri"/>
                <a:sym typeface="Calibri"/>
              </a:rPr>
              <a:t>EXPERIENCE </a:t>
            </a:r>
            <a:endParaRPr sz="1867"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867" b="1" dirty="0">
                <a:solidFill>
                  <a:schemeClr val="lt1"/>
                </a:solidFill>
                <a:latin typeface="Calibri"/>
                <a:ea typeface="Calibri"/>
                <a:cs typeface="Calibri"/>
                <a:sym typeface="Calibri"/>
              </a:rPr>
              <a:t>(CALIBRI 45 BOLD)</a:t>
            </a:r>
            <a:endParaRPr sz="1867" dirty="0">
              <a:latin typeface="Calibri" panose="020F0502020204030204" pitchFamily="34" charset="0"/>
              <a:ea typeface="Calibri" panose="020F0502020204030204" pitchFamily="34" charset="0"/>
              <a:cs typeface="Calibri" panose="020F0502020204030204" pitchFamily="34" charset="0"/>
            </a:endParaRPr>
          </a:p>
        </p:txBody>
      </p:sp>
      <p:sp>
        <p:nvSpPr>
          <p:cNvPr id="197" name="Google Shape;197;p39"/>
          <p:cNvSpPr txBox="1"/>
          <p:nvPr/>
        </p:nvSpPr>
        <p:spPr>
          <a:xfrm>
            <a:off x="1004499" y="4915623"/>
            <a:ext cx="5410400" cy="903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dirty="0">
                <a:solidFill>
                  <a:schemeClr val="lt1"/>
                </a:solidFill>
                <a:latin typeface="Calibri"/>
                <a:ea typeface="Calibri"/>
                <a:cs typeface="Calibri"/>
                <a:sym typeface="Calibri"/>
              </a:rPr>
              <a:t>SPEAKER NAME </a:t>
            </a:r>
            <a:r>
              <a:rPr lang="en-US" sz="1867" dirty="0">
                <a:solidFill>
                  <a:schemeClr val="lt1"/>
                </a:solidFill>
                <a:latin typeface="Calibri"/>
                <a:ea typeface="Calibri"/>
                <a:cs typeface="Calibri"/>
                <a:sym typeface="Calibri"/>
              </a:rPr>
              <a:t>(CALIBRI 24 PT BOLD)</a:t>
            </a:r>
            <a:endParaRPr sz="1867"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667" dirty="0">
                <a:solidFill>
                  <a:schemeClr val="lt1"/>
                </a:solidFill>
                <a:latin typeface="Calibri"/>
                <a:ea typeface="Calibri"/>
                <a:cs typeface="Calibri"/>
                <a:sym typeface="Calibri"/>
              </a:rPr>
              <a:t>SPEAKER TITLE </a:t>
            </a:r>
            <a:r>
              <a:rPr lang="en-US" sz="1867" dirty="0">
                <a:solidFill>
                  <a:schemeClr val="lt1"/>
                </a:solidFill>
                <a:latin typeface="Calibri"/>
                <a:ea typeface="Calibri"/>
                <a:cs typeface="Calibri"/>
                <a:sym typeface="Calibri"/>
              </a:rPr>
              <a:t>(CALIBRI 20 PT REGULAR)</a:t>
            </a:r>
            <a:endParaRPr sz="1867"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98"/>
        <p:cNvGrpSpPr/>
        <p:nvPr/>
      </p:nvGrpSpPr>
      <p:grpSpPr>
        <a:xfrm>
          <a:off x="0" y="0"/>
          <a:ext cx="0" cy="0"/>
          <a:chOff x="0" y="0"/>
          <a:chExt cx="0" cy="0"/>
        </a:xfrm>
      </p:grpSpPr>
      <p:sp>
        <p:nvSpPr>
          <p:cNvPr id="199" name="Google Shape;199;p40"/>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00"/>
        <p:cNvGrpSpPr/>
        <p:nvPr/>
      </p:nvGrpSpPr>
      <p:grpSpPr>
        <a:xfrm>
          <a:off x="0" y="0"/>
          <a:ext cx="0" cy="0"/>
          <a:chOff x="0" y="0"/>
          <a:chExt cx="0" cy="0"/>
        </a:xfrm>
      </p:grpSpPr>
      <p:sp>
        <p:nvSpPr>
          <p:cNvPr id="201" name="Google Shape;201;p41"/>
          <p:cNvSpPr txBox="1">
            <a:spLocks noGrp="1"/>
          </p:cNvSpPr>
          <p:nvPr>
            <p:ph type="body" idx="1"/>
          </p:nvPr>
        </p:nvSpPr>
        <p:spPr>
          <a:xfrm>
            <a:off x="484717" y="1706881"/>
            <a:ext cx="11222400" cy="4152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02" name="Google Shape;202;p41"/>
          <p:cNvSpPr txBox="1">
            <a:spLocks noGrp="1"/>
          </p:cNvSpPr>
          <p:nvPr>
            <p:ph type="title"/>
          </p:nvPr>
        </p:nvSpPr>
        <p:spPr>
          <a:xfrm>
            <a:off x="484717" y="586996"/>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Panel Image">
  <p:cSld name="Three Panel Image">
    <p:spTree>
      <p:nvGrpSpPr>
        <p:cNvPr id="1" name="Shape 19"/>
        <p:cNvGrpSpPr/>
        <p:nvPr/>
      </p:nvGrpSpPr>
      <p:grpSpPr>
        <a:xfrm>
          <a:off x="0" y="0"/>
          <a:ext cx="0" cy="0"/>
          <a:chOff x="0" y="0"/>
          <a:chExt cx="0" cy="0"/>
        </a:xfrm>
      </p:grpSpPr>
      <p:sp>
        <p:nvSpPr>
          <p:cNvPr id="20" name="Google Shape;20;p5"/>
          <p:cNvSpPr>
            <a:spLocks noGrp="1"/>
          </p:cNvSpPr>
          <p:nvPr>
            <p:ph type="pic" idx="2"/>
          </p:nvPr>
        </p:nvSpPr>
        <p:spPr>
          <a:xfrm>
            <a:off x="4161392" y="1343607"/>
            <a:ext cx="3879200" cy="4735600"/>
          </a:xfrm>
          <a:prstGeom prst="rect">
            <a:avLst/>
          </a:prstGeom>
          <a:noFill/>
          <a:ln>
            <a:noFill/>
          </a:ln>
        </p:spPr>
      </p:sp>
      <p:sp>
        <p:nvSpPr>
          <p:cNvPr id="21" name="Google Shape;21;p5"/>
          <p:cNvSpPr>
            <a:spLocks noGrp="1"/>
          </p:cNvSpPr>
          <p:nvPr>
            <p:ph type="pic" idx="3"/>
          </p:nvPr>
        </p:nvSpPr>
        <p:spPr>
          <a:xfrm>
            <a:off x="8088339" y="1343607"/>
            <a:ext cx="4100800" cy="4735600"/>
          </a:xfrm>
          <a:prstGeom prst="rect">
            <a:avLst/>
          </a:prstGeom>
          <a:noFill/>
          <a:ln>
            <a:noFill/>
          </a:ln>
        </p:spPr>
      </p:sp>
      <p:sp>
        <p:nvSpPr>
          <p:cNvPr id="22" name="Google Shape;22;p5"/>
          <p:cNvSpPr>
            <a:spLocks noGrp="1"/>
          </p:cNvSpPr>
          <p:nvPr>
            <p:ph type="pic" idx="4"/>
          </p:nvPr>
        </p:nvSpPr>
        <p:spPr>
          <a:xfrm>
            <a:off x="1" y="1343607"/>
            <a:ext cx="4100800" cy="4735600"/>
          </a:xfrm>
          <a:prstGeom prst="rect">
            <a:avLst/>
          </a:prstGeom>
          <a:noFill/>
          <a:ln>
            <a:noFill/>
          </a:ln>
        </p:spPr>
      </p:sp>
      <p:sp>
        <p:nvSpPr>
          <p:cNvPr id="23" name="Google Shape;23;p5"/>
          <p:cNvSpPr txBox="1">
            <a:spLocks noGrp="1"/>
          </p:cNvSpPr>
          <p:nvPr>
            <p:ph type="title"/>
          </p:nvPr>
        </p:nvSpPr>
        <p:spPr>
          <a:xfrm>
            <a:off x="484719" y="586996"/>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3467" b="1">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3"/>
        <p:cNvGrpSpPr/>
        <p:nvPr/>
      </p:nvGrpSpPr>
      <p:grpSpPr>
        <a:xfrm>
          <a:off x="0" y="0"/>
          <a:ext cx="0" cy="0"/>
          <a:chOff x="0" y="0"/>
          <a:chExt cx="0" cy="0"/>
        </a:xfrm>
      </p:grpSpPr>
      <p:sp>
        <p:nvSpPr>
          <p:cNvPr id="204" name="Google Shape;204;p42"/>
          <p:cNvSpPr txBox="1">
            <a:spLocks noGrp="1"/>
          </p:cNvSpPr>
          <p:nvPr>
            <p:ph type="body" idx="1"/>
          </p:nvPr>
        </p:nvSpPr>
        <p:spPr>
          <a:xfrm>
            <a:off x="484717" y="1706881"/>
            <a:ext cx="5509600" cy="4152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05" name="Google Shape;205;p42"/>
          <p:cNvSpPr txBox="1">
            <a:spLocks noGrp="1"/>
          </p:cNvSpPr>
          <p:nvPr>
            <p:ph type="title"/>
          </p:nvPr>
        </p:nvSpPr>
        <p:spPr>
          <a:xfrm>
            <a:off x="484717" y="586996"/>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42"/>
          <p:cNvSpPr txBox="1">
            <a:spLocks noGrp="1"/>
          </p:cNvSpPr>
          <p:nvPr>
            <p:ph type="body" idx="2"/>
          </p:nvPr>
        </p:nvSpPr>
        <p:spPr>
          <a:xfrm>
            <a:off x="6197412" y="1706881"/>
            <a:ext cx="5509600" cy="4152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Subtitle and Content">
  <p:cSld name="Two Subtitle and Content">
    <p:spTree>
      <p:nvGrpSpPr>
        <p:cNvPr id="1" name="Shape 207"/>
        <p:cNvGrpSpPr/>
        <p:nvPr/>
      </p:nvGrpSpPr>
      <p:grpSpPr>
        <a:xfrm>
          <a:off x="0" y="0"/>
          <a:ext cx="0" cy="0"/>
          <a:chOff x="0" y="0"/>
          <a:chExt cx="0" cy="0"/>
        </a:xfrm>
      </p:grpSpPr>
      <p:sp>
        <p:nvSpPr>
          <p:cNvPr id="208" name="Google Shape;208;p43"/>
          <p:cNvSpPr txBox="1">
            <a:spLocks noGrp="1"/>
          </p:cNvSpPr>
          <p:nvPr>
            <p:ph type="body" idx="1"/>
          </p:nvPr>
        </p:nvSpPr>
        <p:spPr>
          <a:xfrm>
            <a:off x="484717" y="2072641"/>
            <a:ext cx="5510800" cy="3898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09" name="Google Shape;209;p43"/>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43"/>
          <p:cNvSpPr txBox="1">
            <a:spLocks noGrp="1"/>
          </p:cNvSpPr>
          <p:nvPr>
            <p:ph type="body" idx="2"/>
          </p:nvPr>
        </p:nvSpPr>
        <p:spPr>
          <a:xfrm>
            <a:off x="484717" y="1528235"/>
            <a:ext cx="55108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
        <p:nvSpPr>
          <p:cNvPr id="211" name="Google Shape;211;p43"/>
          <p:cNvSpPr txBox="1">
            <a:spLocks noGrp="1"/>
          </p:cNvSpPr>
          <p:nvPr>
            <p:ph type="body" idx="3"/>
          </p:nvPr>
        </p:nvSpPr>
        <p:spPr>
          <a:xfrm>
            <a:off x="6196499" y="2072641"/>
            <a:ext cx="5510800" cy="3898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12" name="Google Shape;212;p43"/>
          <p:cNvSpPr txBox="1">
            <a:spLocks noGrp="1"/>
          </p:cNvSpPr>
          <p:nvPr>
            <p:ph type="body" idx="4"/>
          </p:nvPr>
        </p:nvSpPr>
        <p:spPr>
          <a:xfrm>
            <a:off x="6196499" y="1528235"/>
            <a:ext cx="55108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 and Takeaway (right)">
  <p:cSld name="Image and Takeaway (right)">
    <p:spTree>
      <p:nvGrpSpPr>
        <p:cNvPr id="1" name="Shape 213"/>
        <p:cNvGrpSpPr/>
        <p:nvPr/>
      </p:nvGrpSpPr>
      <p:grpSpPr>
        <a:xfrm>
          <a:off x="0" y="0"/>
          <a:ext cx="0" cy="0"/>
          <a:chOff x="0" y="0"/>
          <a:chExt cx="0" cy="0"/>
        </a:xfrm>
      </p:grpSpPr>
      <p:sp>
        <p:nvSpPr>
          <p:cNvPr id="214" name="Google Shape;214;p44"/>
          <p:cNvSpPr>
            <a:spLocks noGrp="1"/>
          </p:cNvSpPr>
          <p:nvPr>
            <p:ph type="pic" idx="2"/>
          </p:nvPr>
        </p:nvSpPr>
        <p:spPr>
          <a:xfrm>
            <a:off x="1" y="1343609"/>
            <a:ext cx="8035600" cy="4735600"/>
          </a:xfrm>
          <a:prstGeom prst="rect">
            <a:avLst/>
          </a:prstGeom>
          <a:noFill/>
          <a:ln>
            <a:noFill/>
          </a:ln>
        </p:spPr>
      </p:sp>
      <p:sp>
        <p:nvSpPr>
          <p:cNvPr id="215" name="Google Shape;215;p44"/>
          <p:cNvSpPr txBox="1">
            <a:spLocks noGrp="1"/>
          </p:cNvSpPr>
          <p:nvPr>
            <p:ph type="body" idx="1"/>
          </p:nvPr>
        </p:nvSpPr>
        <p:spPr>
          <a:xfrm>
            <a:off x="8093323" y="1344085"/>
            <a:ext cx="4098800" cy="4734800"/>
          </a:xfrm>
          <a:prstGeom prst="rect">
            <a:avLst/>
          </a:prstGeom>
          <a:solidFill>
            <a:schemeClr val="accent1"/>
          </a:solidFill>
          <a:ln>
            <a:noFill/>
          </a:ln>
        </p:spPr>
        <p:txBody>
          <a:bodyPr spcFirstLastPara="1" wrap="square" lIns="182875" tIns="45700" rIns="274300" bIns="45700" anchor="ctr" anchorCtr="0">
            <a:noAutofit/>
          </a:bodyPr>
          <a:lstStyle>
            <a:lvl1pPr marL="609585" lvl="0" indent="-304792" algn="l">
              <a:lnSpc>
                <a:spcPct val="100000"/>
              </a:lnSpc>
              <a:spcBef>
                <a:spcPts val="800"/>
              </a:spcBef>
              <a:spcAft>
                <a:spcPts val="0"/>
              </a:spcAft>
              <a:buSzPts val="1980"/>
              <a:buNone/>
              <a:defRPr sz="2933">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57189" algn="l">
              <a:lnSpc>
                <a:spcPct val="100000"/>
              </a:lnSpc>
              <a:spcBef>
                <a:spcPts val="533"/>
              </a:spcBef>
              <a:spcAft>
                <a:spcPts val="0"/>
              </a:spcAft>
              <a:buClr>
                <a:schemeClr val="lt1"/>
              </a:buClr>
              <a:buSzPts val="1800"/>
              <a:buChar char="–"/>
              <a:defRPr sz="2667">
                <a:solidFill>
                  <a:schemeClr val="lt1"/>
                </a:solidFill>
              </a:defRPr>
            </a:lvl2pPr>
            <a:lvl3pPr marL="1828754" lvl="2" indent="-441948" algn="l">
              <a:lnSpc>
                <a:spcPct val="100000"/>
              </a:lnSpc>
              <a:spcBef>
                <a:spcPts val="533"/>
              </a:spcBef>
              <a:spcAft>
                <a:spcPts val="0"/>
              </a:spcAft>
              <a:buClr>
                <a:schemeClr val="lt1"/>
              </a:buClr>
              <a:buSzPts val="1620"/>
              <a:buChar char="•"/>
              <a:defRPr sz="2400">
                <a:solidFill>
                  <a:schemeClr val="lt1"/>
                </a:solidFill>
              </a:defRPr>
            </a:lvl3pPr>
            <a:lvl4pPr marL="2438339" lvl="3" indent="-426708" algn="l">
              <a:lnSpc>
                <a:spcPct val="100000"/>
              </a:lnSpc>
              <a:spcBef>
                <a:spcPts val="400"/>
              </a:spcBef>
              <a:spcAft>
                <a:spcPts val="0"/>
              </a:spcAft>
              <a:buClr>
                <a:schemeClr val="lt1"/>
              </a:buClr>
              <a:buSzPts val="1440"/>
              <a:buChar char="–"/>
              <a:defRPr sz="2133">
                <a:solidFill>
                  <a:schemeClr val="lt1"/>
                </a:solidFill>
              </a:defRPr>
            </a:lvl4pPr>
            <a:lvl5pPr marL="3047924" lvl="4" indent="-411470" algn="l">
              <a:lnSpc>
                <a:spcPct val="100000"/>
              </a:lnSpc>
              <a:spcBef>
                <a:spcPts val="400"/>
              </a:spcBef>
              <a:spcAft>
                <a:spcPts val="0"/>
              </a:spcAft>
              <a:buClr>
                <a:schemeClr val="lt1"/>
              </a:buClr>
              <a:buSzPts val="1260"/>
              <a:buChar char="•"/>
              <a:defRPr sz="1867">
                <a:solidFill>
                  <a:schemeClr val="lt1"/>
                </a:solidFill>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16" name="Google Shape;216;p44"/>
          <p:cNvSpPr txBox="1">
            <a:spLocks noGrp="1"/>
          </p:cNvSpPr>
          <p:nvPr>
            <p:ph type="title"/>
          </p:nvPr>
        </p:nvSpPr>
        <p:spPr>
          <a:xfrm>
            <a:off x="484719" y="586996"/>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sz="3467"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keaway (bottom)">
  <p:cSld name="Takeaway (bottom)">
    <p:spTree>
      <p:nvGrpSpPr>
        <p:cNvPr id="1" name="Shape 217"/>
        <p:cNvGrpSpPr/>
        <p:nvPr/>
      </p:nvGrpSpPr>
      <p:grpSpPr>
        <a:xfrm>
          <a:off x="0" y="0"/>
          <a:ext cx="0" cy="0"/>
          <a:chOff x="0" y="0"/>
          <a:chExt cx="0" cy="0"/>
        </a:xfrm>
      </p:grpSpPr>
      <p:sp>
        <p:nvSpPr>
          <p:cNvPr id="218" name="Google Shape;218;p45"/>
          <p:cNvSpPr txBox="1">
            <a:spLocks noGrp="1"/>
          </p:cNvSpPr>
          <p:nvPr>
            <p:ph type="body" idx="1"/>
          </p:nvPr>
        </p:nvSpPr>
        <p:spPr>
          <a:xfrm>
            <a:off x="0" y="5210827"/>
            <a:ext cx="12192000" cy="868400"/>
          </a:xfrm>
          <a:prstGeom prst="rect">
            <a:avLst/>
          </a:prstGeom>
          <a:solidFill>
            <a:schemeClr val="accent1"/>
          </a:solidFill>
          <a:ln>
            <a:noFill/>
          </a:ln>
        </p:spPr>
        <p:txBody>
          <a:bodyPr spcFirstLastPara="1" wrap="square" lIns="274300" tIns="91425" rIns="274300" bIns="91425"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19" name="Google Shape;219;p45"/>
          <p:cNvSpPr txBox="1">
            <a:spLocks noGrp="1"/>
          </p:cNvSpPr>
          <p:nvPr>
            <p:ph type="body" idx="2"/>
          </p:nvPr>
        </p:nvSpPr>
        <p:spPr>
          <a:xfrm>
            <a:off x="484719" y="1706880"/>
            <a:ext cx="11222400" cy="32320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20" name="Google Shape;220;p45"/>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ubtitle and Takeaway">
  <p:cSld name="Subtitle and Takeaway">
    <p:spTree>
      <p:nvGrpSpPr>
        <p:cNvPr id="1" name="Shape 221"/>
        <p:cNvGrpSpPr/>
        <p:nvPr/>
      </p:nvGrpSpPr>
      <p:grpSpPr>
        <a:xfrm>
          <a:off x="0" y="0"/>
          <a:ext cx="0" cy="0"/>
          <a:chOff x="0" y="0"/>
          <a:chExt cx="0" cy="0"/>
        </a:xfrm>
      </p:grpSpPr>
      <p:sp>
        <p:nvSpPr>
          <p:cNvPr id="222" name="Google Shape;222;p46"/>
          <p:cNvSpPr/>
          <p:nvPr/>
        </p:nvSpPr>
        <p:spPr>
          <a:xfrm>
            <a:off x="0" y="1343607"/>
            <a:ext cx="12192000" cy="38088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23" name="Google Shape;223;p46"/>
          <p:cNvSpPr txBox="1">
            <a:spLocks noGrp="1"/>
          </p:cNvSpPr>
          <p:nvPr>
            <p:ph type="body" idx="1"/>
          </p:nvPr>
        </p:nvSpPr>
        <p:spPr>
          <a:xfrm>
            <a:off x="0" y="5210827"/>
            <a:ext cx="12192000" cy="868400"/>
          </a:xfrm>
          <a:prstGeom prst="rect">
            <a:avLst/>
          </a:prstGeom>
          <a:solidFill>
            <a:schemeClr val="accent1"/>
          </a:solidFill>
          <a:ln>
            <a:noFill/>
          </a:ln>
        </p:spPr>
        <p:txBody>
          <a:bodyPr spcFirstLastPara="1" wrap="square" lIns="274300" tIns="91425" rIns="274300" bIns="91425"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24" name="Google Shape;224;p46"/>
          <p:cNvSpPr txBox="1">
            <a:spLocks noGrp="1"/>
          </p:cNvSpPr>
          <p:nvPr>
            <p:ph type="body" idx="2"/>
          </p:nvPr>
        </p:nvSpPr>
        <p:spPr>
          <a:xfrm>
            <a:off x="484719" y="2072641"/>
            <a:ext cx="11222400" cy="29376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25" name="Google Shape;225;p46"/>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46"/>
          <p:cNvSpPr txBox="1">
            <a:spLocks noGrp="1"/>
          </p:cNvSpPr>
          <p:nvPr>
            <p:ph type="body" idx="3"/>
          </p:nvPr>
        </p:nvSpPr>
        <p:spPr>
          <a:xfrm>
            <a:off x="484719" y="1528235"/>
            <a:ext cx="109792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2160"/>
              <a:buNone/>
              <a:defRPr sz="3200">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2160"/>
              <a:buNone/>
              <a:defRPr sz="3200">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2160"/>
              <a:buNone/>
              <a:defRPr sz="3200">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2160"/>
              <a:buNone/>
              <a:defRPr sz="3200">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and Takeaway (left)">
  <p:cSld name="Content and Takeaway (left)">
    <p:spTree>
      <p:nvGrpSpPr>
        <p:cNvPr id="1" name="Shape 227"/>
        <p:cNvGrpSpPr/>
        <p:nvPr/>
      </p:nvGrpSpPr>
      <p:grpSpPr>
        <a:xfrm>
          <a:off x="0" y="0"/>
          <a:ext cx="0" cy="0"/>
          <a:chOff x="0" y="0"/>
          <a:chExt cx="0" cy="0"/>
        </a:xfrm>
      </p:grpSpPr>
      <p:sp>
        <p:nvSpPr>
          <p:cNvPr id="228" name="Google Shape;228;p47"/>
          <p:cNvSpPr/>
          <p:nvPr/>
        </p:nvSpPr>
        <p:spPr>
          <a:xfrm>
            <a:off x="3452092" y="1343609"/>
            <a:ext cx="8740000" cy="4735600"/>
          </a:xfrm>
          <a:prstGeom prst="rect">
            <a:avLst/>
          </a:prstGeom>
          <a:solidFill>
            <a:srgbClr val="E1E1E3"/>
          </a:solidFill>
          <a:ln>
            <a:noFill/>
          </a:ln>
        </p:spPr>
        <p:txBody>
          <a:bodyPr spcFirstLastPara="1" wrap="square" lIns="0" tIns="0" rIns="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29" name="Google Shape;229;p47"/>
          <p:cNvSpPr txBox="1">
            <a:spLocks noGrp="1"/>
          </p:cNvSpPr>
          <p:nvPr>
            <p:ph type="body" idx="1"/>
          </p:nvPr>
        </p:nvSpPr>
        <p:spPr>
          <a:xfrm>
            <a:off x="1" y="1343609"/>
            <a:ext cx="3408400" cy="4735600"/>
          </a:xfrm>
          <a:prstGeom prst="rect">
            <a:avLst/>
          </a:prstGeom>
          <a:solidFill>
            <a:schemeClr val="accent1"/>
          </a:solidFill>
          <a:ln>
            <a:noFill/>
          </a:ln>
        </p:spPr>
        <p:txBody>
          <a:bodyPr spcFirstLastPara="1" wrap="square" lIns="274300" tIns="137150" rIns="91425" bIns="182875" anchor="ctr" anchorCtr="0">
            <a:noAutofit/>
          </a:bodyPr>
          <a:lstStyle>
            <a:lvl1pPr marL="609585" lvl="0" indent="-304792" algn="l">
              <a:lnSpc>
                <a:spcPct val="100000"/>
              </a:lnSpc>
              <a:spcBef>
                <a:spcPts val="800"/>
              </a:spcBef>
              <a:spcAft>
                <a:spcPts val="0"/>
              </a:spcAft>
              <a:buClr>
                <a:schemeClr val="lt1"/>
              </a:buClr>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304792" algn="ctr">
              <a:lnSpc>
                <a:spcPct val="100000"/>
              </a:lnSpc>
              <a:spcBef>
                <a:spcPts val="533"/>
              </a:spcBef>
              <a:spcAft>
                <a:spcPts val="0"/>
              </a:spcAft>
              <a:buClr>
                <a:schemeClr val="lt1"/>
              </a:buClr>
              <a:buSzPts val="1800"/>
              <a:buNone/>
              <a:defRPr>
                <a:solidFill>
                  <a:schemeClr val="lt1"/>
                </a:solidFill>
              </a:defRPr>
            </a:lvl2pPr>
            <a:lvl3pPr marL="1828754" lvl="2" indent="-304792" algn="ctr">
              <a:lnSpc>
                <a:spcPct val="100000"/>
              </a:lnSpc>
              <a:spcBef>
                <a:spcPts val="533"/>
              </a:spcBef>
              <a:spcAft>
                <a:spcPts val="0"/>
              </a:spcAft>
              <a:buClr>
                <a:schemeClr val="lt1"/>
              </a:buClr>
              <a:buSzPts val="1620"/>
              <a:buNone/>
              <a:defRPr>
                <a:solidFill>
                  <a:schemeClr val="lt1"/>
                </a:solidFill>
              </a:defRPr>
            </a:lvl3pPr>
            <a:lvl4pPr marL="2438339" lvl="3" indent="-426708" algn="l">
              <a:lnSpc>
                <a:spcPct val="100000"/>
              </a:lnSpc>
              <a:spcBef>
                <a:spcPts val="400"/>
              </a:spcBef>
              <a:spcAft>
                <a:spcPts val="0"/>
              </a:spcAft>
              <a:buClr>
                <a:schemeClr val="dk1"/>
              </a:buClr>
              <a:buSzPts val="1440"/>
              <a:buChar char="–"/>
              <a:defRPr>
                <a:solidFill>
                  <a:schemeClr val="dk1"/>
                </a:solidFill>
              </a:defRPr>
            </a:lvl4pPr>
            <a:lvl5pPr marL="3047924" lvl="4" indent="-411470" algn="l">
              <a:lnSpc>
                <a:spcPct val="100000"/>
              </a:lnSpc>
              <a:spcBef>
                <a:spcPts val="400"/>
              </a:spcBef>
              <a:spcAft>
                <a:spcPts val="0"/>
              </a:spcAft>
              <a:buClr>
                <a:schemeClr val="dk1"/>
              </a:buClr>
              <a:buSzPts val="1260"/>
              <a:buChar char="•"/>
              <a:defRPr>
                <a:solidFill>
                  <a:schemeClr val="dk1"/>
                </a:solidFill>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30" name="Google Shape;230;p47"/>
          <p:cNvSpPr txBox="1">
            <a:spLocks noGrp="1"/>
          </p:cNvSpPr>
          <p:nvPr>
            <p:ph type="body" idx="2"/>
          </p:nvPr>
        </p:nvSpPr>
        <p:spPr>
          <a:xfrm>
            <a:off x="3599145" y="2072640"/>
            <a:ext cx="8108000" cy="38980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31" name="Google Shape;231;p47"/>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47"/>
          <p:cNvSpPr txBox="1">
            <a:spLocks noGrp="1"/>
          </p:cNvSpPr>
          <p:nvPr>
            <p:ph type="body" idx="3"/>
          </p:nvPr>
        </p:nvSpPr>
        <p:spPr>
          <a:xfrm>
            <a:off x="3599147" y="1528235"/>
            <a:ext cx="80024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2160"/>
              <a:buNone/>
              <a:defRPr sz="3200">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2160"/>
              <a:buNone/>
              <a:defRPr sz="3200">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2160"/>
              <a:buNone/>
              <a:defRPr sz="3200">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2160"/>
              <a:buNone/>
              <a:defRPr sz="3200">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Photo w/Label">
  <p:cSld name="Two Photo w/Label">
    <p:spTree>
      <p:nvGrpSpPr>
        <p:cNvPr id="1" name="Shape 233"/>
        <p:cNvGrpSpPr/>
        <p:nvPr/>
      </p:nvGrpSpPr>
      <p:grpSpPr>
        <a:xfrm>
          <a:off x="0" y="0"/>
          <a:ext cx="0" cy="0"/>
          <a:chOff x="0" y="0"/>
          <a:chExt cx="0" cy="0"/>
        </a:xfrm>
      </p:grpSpPr>
      <p:sp>
        <p:nvSpPr>
          <p:cNvPr id="234" name="Google Shape;234;p48"/>
          <p:cNvSpPr/>
          <p:nvPr/>
        </p:nvSpPr>
        <p:spPr>
          <a:xfrm>
            <a:off x="0" y="1343609"/>
            <a:ext cx="12192000" cy="47356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35" name="Google Shape;235;p48"/>
          <p:cNvSpPr>
            <a:spLocks noGrp="1"/>
          </p:cNvSpPr>
          <p:nvPr>
            <p:ph type="pic" idx="2"/>
          </p:nvPr>
        </p:nvSpPr>
        <p:spPr>
          <a:xfrm>
            <a:off x="2318712" y="1564919"/>
            <a:ext cx="3685200" cy="3415200"/>
          </a:xfrm>
          <a:prstGeom prst="rect">
            <a:avLst/>
          </a:prstGeom>
          <a:noFill/>
          <a:ln>
            <a:noFill/>
          </a:ln>
        </p:spPr>
      </p:sp>
      <p:sp>
        <p:nvSpPr>
          <p:cNvPr id="236" name="Google Shape;236;p48"/>
          <p:cNvSpPr>
            <a:spLocks noGrp="1"/>
          </p:cNvSpPr>
          <p:nvPr>
            <p:ph type="pic" idx="3"/>
          </p:nvPr>
        </p:nvSpPr>
        <p:spPr>
          <a:xfrm>
            <a:off x="6206836" y="1564919"/>
            <a:ext cx="3685200" cy="3415200"/>
          </a:xfrm>
          <a:prstGeom prst="rect">
            <a:avLst/>
          </a:prstGeom>
          <a:noFill/>
          <a:ln>
            <a:noFill/>
          </a:ln>
        </p:spPr>
      </p:sp>
      <p:sp>
        <p:nvSpPr>
          <p:cNvPr id="237" name="Google Shape;237;p48"/>
          <p:cNvSpPr txBox="1">
            <a:spLocks noGrp="1"/>
          </p:cNvSpPr>
          <p:nvPr>
            <p:ph type="body" idx="1"/>
          </p:nvPr>
        </p:nvSpPr>
        <p:spPr>
          <a:xfrm>
            <a:off x="2318713" y="4979924"/>
            <a:ext cx="3684800" cy="895600"/>
          </a:xfrm>
          <a:prstGeom prst="rect">
            <a:avLst/>
          </a:prstGeom>
          <a:solidFill>
            <a:schemeClr val="accent1"/>
          </a:solidFill>
          <a:ln>
            <a:noFill/>
          </a:ln>
        </p:spPr>
        <p:txBody>
          <a:bodyPr spcFirstLastPara="1" wrap="square" lIns="91425" tIns="45700" rIns="91425" bIns="45700"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38" name="Google Shape;238;p48"/>
          <p:cNvSpPr txBox="1">
            <a:spLocks noGrp="1"/>
          </p:cNvSpPr>
          <p:nvPr>
            <p:ph type="body" idx="4"/>
          </p:nvPr>
        </p:nvSpPr>
        <p:spPr>
          <a:xfrm>
            <a:off x="6207223" y="4979924"/>
            <a:ext cx="3684800" cy="895600"/>
          </a:xfrm>
          <a:prstGeom prst="rect">
            <a:avLst/>
          </a:prstGeom>
          <a:solidFill>
            <a:schemeClr val="accent1"/>
          </a:solidFill>
          <a:ln>
            <a:noFill/>
          </a:ln>
        </p:spPr>
        <p:txBody>
          <a:bodyPr spcFirstLastPara="1" wrap="square" lIns="91425" tIns="45700" rIns="91425" bIns="45700"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39" name="Google Shape;239;p48"/>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hoto and Content (right)">
  <p:cSld name="Photo and Content (right)">
    <p:spTree>
      <p:nvGrpSpPr>
        <p:cNvPr id="1" name="Shape 240"/>
        <p:cNvGrpSpPr/>
        <p:nvPr/>
      </p:nvGrpSpPr>
      <p:grpSpPr>
        <a:xfrm>
          <a:off x="0" y="0"/>
          <a:ext cx="0" cy="0"/>
          <a:chOff x="0" y="0"/>
          <a:chExt cx="0" cy="0"/>
        </a:xfrm>
      </p:grpSpPr>
      <p:sp>
        <p:nvSpPr>
          <p:cNvPr id="241" name="Google Shape;241;p49"/>
          <p:cNvSpPr/>
          <p:nvPr/>
        </p:nvSpPr>
        <p:spPr>
          <a:xfrm>
            <a:off x="1" y="1343609"/>
            <a:ext cx="8006000" cy="47356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42" name="Google Shape;242;p49"/>
          <p:cNvSpPr>
            <a:spLocks noGrp="1"/>
          </p:cNvSpPr>
          <p:nvPr>
            <p:ph type="pic" idx="2"/>
          </p:nvPr>
        </p:nvSpPr>
        <p:spPr>
          <a:xfrm>
            <a:off x="8064400" y="1343221"/>
            <a:ext cx="4128800" cy="3817600"/>
          </a:xfrm>
          <a:prstGeom prst="rect">
            <a:avLst/>
          </a:prstGeom>
          <a:noFill/>
          <a:ln>
            <a:noFill/>
          </a:ln>
        </p:spPr>
      </p:sp>
      <p:sp>
        <p:nvSpPr>
          <p:cNvPr id="243" name="Google Shape;243;p49"/>
          <p:cNvSpPr txBox="1">
            <a:spLocks noGrp="1"/>
          </p:cNvSpPr>
          <p:nvPr>
            <p:ph type="body" idx="1"/>
          </p:nvPr>
        </p:nvSpPr>
        <p:spPr>
          <a:xfrm>
            <a:off x="8064399" y="5160724"/>
            <a:ext cx="4128000" cy="918400"/>
          </a:xfrm>
          <a:prstGeom prst="rect">
            <a:avLst/>
          </a:prstGeom>
          <a:solidFill>
            <a:schemeClr val="accent1"/>
          </a:solidFill>
          <a:ln>
            <a:noFill/>
          </a:ln>
        </p:spPr>
        <p:txBody>
          <a:bodyPr spcFirstLastPara="1" wrap="square" lIns="91425" tIns="45700" rIns="91425" bIns="45700"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44" name="Google Shape;244;p49"/>
          <p:cNvSpPr txBox="1">
            <a:spLocks noGrp="1"/>
          </p:cNvSpPr>
          <p:nvPr>
            <p:ph type="body" idx="3"/>
          </p:nvPr>
        </p:nvSpPr>
        <p:spPr>
          <a:xfrm>
            <a:off x="484719" y="1706881"/>
            <a:ext cx="7521200" cy="42304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45" name="Google Shape;245;p49"/>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246"/>
        <p:cNvGrpSpPr/>
        <p:nvPr/>
      </p:nvGrpSpPr>
      <p:grpSpPr>
        <a:xfrm>
          <a:off x="0" y="0"/>
          <a:ext cx="0" cy="0"/>
          <a:chOff x="0" y="0"/>
          <a:chExt cx="0" cy="0"/>
        </a:xfrm>
      </p:grpSpPr>
      <p:sp>
        <p:nvSpPr>
          <p:cNvPr id="247" name="Google Shape;247;p50"/>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24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Photos and Takeaway">
  <p:cSld name="Two Photos and Takeaway">
    <p:spTree>
      <p:nvGrpSpPr>
        <p:cNvPr id="1" name="Shape 24"/>
        <p:cNvGrpSpPr/>
        <p:nvPr/>
      </p:nvGrpSpPr>
      <p:grpSpPr>
        <a:xfrm>
          <a:off x="0" y="0"/>
          <a:ext cx="0" cy="0"/>
          <a:chOff x="0" y="0"/>
          <a:chExt cx="0" cy="0"/>
        </a:xfrm>
      </p:grpSpPr>
      <p:sp>
        <p:nvSpPr>
          <p:cNvPr id="25" name="Google Shape;25;p6"/>
          <p:cNvSpPr>
            <a:spLocks noGrp="1"/>
          </p:cNvSpPr>
          <p:nvPr>
            <p:ph type="pic" idx="2"/>
          </p:nvPr>
        </p:nvSpPr>
        <p:spPr>
          <a:xfrm>
            <a:off x="1" y="1343609"/>
            <a:ext cx="4045600" cy="4735600"/>
          </a:xfrm>
          <a:prstGeom prst="rect">
            <a:avLst/>
          </a:prstGeom>
          <a:noFill/>
          <a:ln>
            <a:noFill/>
          </a:ln>
        </p:spPr>
      </p:sp>
      <p:sp>
        <p:nvSpPr>
          <p:cNvPr id="26" name="Google Shape;26;p6"/>
          <p:cNvSpPr>
            <a:spLocks noGrp="1"/>
          </p:cNvSpPr>
          <p:nvPr>
            <p:ph type="pic" idx="3"/>
          </p:nvPr>
        </p:nvSpPr>
        <p:spPr>
          <a:xfrm>
            <a:off x="8146475" y="1343609"/>
            <a:ext cx="4045600" cy="4735600"/>
          </a:xfrm>
          <a:prstGeom prst="rect">
            <a:avLst/>
          </a:prstGeom>
          <a:noFill/>
          <a:ln>
            <a:noFill/>
          </a:ln>
        </p:spPr>
      </p:sp>
      <p:sp>
        <p:nvSpPr>
          <p:cNvPr id="27" name="Google Shape;27;p6"/>
          <p:cNvSpPr txBox="1">
            <a:spLocks noGrp="1"/>
          </p:cNvSpPr>
          <p:nvPr>
            <p:ph type="body" idx="1"/>
          </p:nvPr>
        </p:nvSpPr>
        <p:spPr>
          <a:xfrm>
            <a:off x="4084320" y="1341121"/>
            <a:ext cx="4023200" cy="4738000"/>
          </a:xfrm>
          <a:prstGeom prst="rect">
            <a:avLst/>
          </a:prstGeom>
          <a:solidFill>
            <a:schemeClr val="accent1"/>
          </a:solidFill>
          <a:ln>
            <a:noFill/>
          </a:ln>
        </p:spPr>
        <p:txBody>
          <a:bodyPr spcFirstLastPara="1" wrap="square" lIns="182875" tIns="182875" rIns="182875" bIns="182875" anchor="ctr" anchorCtr="0">
            <a:noAutofit/>
          </a:bodyPr>
          <a:lstStyle>
            <a:lvl1pPr marL="609585" lvl="0" indent="-304792" algn="l">
              <a:lnSpc>
                <a:spcPct val="100000"/>
              </a:lnSpc>
              <a:spcBef>
                <a:spcPts val="727"/>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28" name="Google Shape;28;p6"/>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and Takeaway (left) 1">
  <p:cSld name="1_Content and Takeaway (left)">
    <p:spTree>
      <p:nvGrpSpPr>
        <p:cNvPr id="1" name="Shape 249"/>
        <p:cNvGrpSpPr/>
        <p:nvPr/>
      </p:nvGrpSpPr>
      <p:grpSpPr>
        <a:xfrm>
          <a:off x="0" y="0"/>
          <a:ext cx="0" cy="0"/>
          <a:chOff x="0" y="0"/>
          <a:chExt cx="0" cy="0"/>
        </a:xfrm>
      </p:grpSpPr>
      <p:sp>
        <p:nvSpPr>
          <p:cNvPr id="250" name="Google Shape;250;p52"/>
          <p:cNvSpPr/>
          <p:nvPr/>
        </p:nvSpPr>
        <p:spPr>
          <a:xfrm>
            <a:off x="3452092" y="1343609"/>
            <a:ext cx="8740000" cy="4735600"/>
          </a:xfrm>
          <a:prstGeom prst="rect">
            <a:avLst/>
          </a:prstGeom>
          <a:solidFill>
            <a:srgbClr val="E1E1E3"/>
          </a:solidFill>
          <a:ln>
            <a:noFill/>
          </a:ln>
        </p:spPr>
        <p:txBody>
          <a:bodyPr spcFirstLastPara="1" wrap="square" lIns="0" tIns="0" rIns="0" bIns="60933" anchor="ctr" anchorCtr="0">
            <a:noAutofit/>
          </a:bodyPr>
          <a:lstStyle/>
          <a:p>
            <a:pPr marL="0" marR="0" lvl="0" indent="0" algn="ctr" rtl="0">
              <a:lnSpc>
                <a:spcPct val="100000"/>
              </a:lnSpc>
              <a:spcBef>
                <a:spcPts val="0"/>
              </a:spcBef>
              <a:spcAft>
                <a:spcPts val="0"/>
              </a:spcAft>
              <a:buClr>
                <a:schemeClr val="dk1"/>
              </a:buClr>
              <a:buSzPts val="521"/>
              <a:buFont typeface="Arial"/>
              <a:buNone/>
            </a:pPr>
            <a:endParaRPr sz="695"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1" name="Google Shape;251;p52"/>
          <p:cNvSpPr txBox="1">
            <a:spLocks noGrp="1"/>
          </p:cNvSpPr>
          <p:nvPr>
            <p:ph type="body" idx="1"/>
          </p:nvPr>
        </p:nvSpPr>
        <p:spPr>
          <a:xfrm>
            <a:off x="1" y="1343609"/>
            <a:ext cx="3408400" cy="4735600"/>
          </a:xfrm>
          <a:prstGeom prst="rect">
            <a:avLst/>
          </a:prstGeom>
          <a:solidFill>
            <a:schemeClr val="accent1"/>
          </a:solidFill>
          <a:ln>
            <a:noFill/>
          </a:ln>
        </p:spPr>
        <p:txBody>
          <a:bodyPr spcFirstLastPara="1" wrap="square" lIns="274300" tIns="137150" rIns="91425" bIns="182875" anchor="ctr" anchorCtr="0">
            <a:noAutofit/>
          </a:bodyPr>
          <a:lstStyle>
            <a:lvl1pPr marL="609585" marR="0" lvl="0" indent="-304792" algn="l">
              <a:lnSpc>
                <a:spcPct val="100000"/>
              </a:lnSpc>
              <a:spcBef>
                <a:spcPts val="800"/>
              </a:spcBef>
              <a:spcAft>
                <a:spcPts val="0"/>
              </a:spcAft>
              <a:buClr>
                <a:schemeClr val="lt1"/>
              </a:buClr>
              <a:buSzPts val="1800"/>
              <a:buFont typeface="Arial"/>
              <a:buNone/>
              <a:defRPr sz="2933" b="1" i="0" u="none" strike="noStrike" cap="none">
                <a:solidFill>
                  <a:schemeClr val="lt1"/>
                </a:solidFill>
                <a:latin typeface="Calibri"/>
                <a:ea typeface="Calibri"/>
                <a:cs typeface="Calibri"/>
                <a:sym typeface="Calibri"/>
              </a:defRPr>
            </a:lvl1pPr>
            <a:lvl2pPr marL="1219170" marR="0" lvl="1" indent="-304792" algn="ctr">
              <a:lnSpc>
                <a:spcPct val="100000"/>
              </a:lnSpc>
              <a:spcBef>
                <a:spcPts val="533"/>
              </a:spcBef>
              <a:spcAft>
                <a:spcPts val="0"/>
              </a:spcAft>
              <a:buClr>
                <a:schemeClr val="lt1"/>
              </a:buClr>
              <a:buSzPts val="1800"/>
              <a:buFont typeface="Arial"/>
              <a:buNone/>
              <a:defRPr sz="2667" b="1" i="0" u="none" strike="noStrike" cap="none">
                <a:solidFill>
                  <a:schemeClr val="lt1"/>
                </a:solidFill>
                <a:latin typeface="Arial"/>
                <a:ea typeface="Arial"/>
                <a:cs typeface="Arial"/>
                <a:sym typeface="Arial"/>
              </a:defRPr>
            </a:lvl2pPr>
            <a:lvl3pPr marL="1828754" marR="0" lvl="2" indent="-304792" algn="ctr">
              <a:lnSpc>
                <a:spcPct val="100000"/>
              </a:lnSpc>
              <a:spcBef>
                <a:spcPts val="533"/>
              </a:spcBef>
              <a:spcAft>
                <a:spcPts val="0"/>
              </a:spcAft>
              <a:buClr>
                <a:schemeClr val="lt1"/>
              </a:buClr>
              <a:buSzPts val="1620"/>
              <a:buFont typeface="Arial"/>
              <a:buNone/>
              <a:defRPr sz="2400" b="1" i="0" u="none" strike="noStrike" cap="none">
                <a:solidFill>
                  <a:schemeClr val="lt1"/>
                </a:solidFill>
                <a:latin typeface="Arial"/>
                <a:ea typeface="Arial"/>
                <a:cs typeface="Arial"/>
                <a:sym typeface="Arial"/>
              </a:defRPr>
            </a:lvl3pPr>
            <a:lvl4pPr marL="2438339" marR="0" lvl="3" indent="-426708" algn="l">
              <a:lnSpc>
                <a:spcPct val="100000"/>
              </a:lnSpc>
              <a:spcBef>
                <a:spcPts val="400"/>
              </a:spcBef>
              <a:spcAft>
                <a:spcPts val="0"/>
              </a:spcAft>
              <a:buClr>
                <a:schemeClr val="dk1"/>
              </a:buClr>
              <a:buSzPts val="1440"/>
              <a:buFont typeface="Arial"/>
              <a:buChar char="–"/>
              <a:defRPr sz="2133" b="1" i="0" u="none" strike="noStrike" cap="none">
                <a:solidFill>
                  <a:schemeClr val="dk1"/>
                </a:solidFill>
                <a:latin typeface="Arial"/>
                <a:ea typeface="Arial"/>
                <a:cs typeface="Arial"/>
                <a:sym typeface="Arial"/>
              </a:defRPr>
            </a:lvl4pPr>
            <a:lvl5pPr marL="3047924" marR="0" lvl="4" indent="-411470" algn="l">
              <a:lnSpc>
                <a:spcPct val="100000"/>
              </a:lnSpc>
              <a:spcBef>
                <a:spcPts val="400"/>
              </a:spcBef>
              <a:spcAft>
                <a:spcPts val="0"/>
              </a:spcAft>
              <a:buClr>
                <a:schemeClr val="dk1"/>
              </a:buClr>
              <a:buSzPts val="1260"/>
              <a:buFont typeface="Arial"/>
              <a:buChar char="•"/>
              <a:defRPr sz="1867" b="1" i="0" u="none" strike="noStrike" cap="none">
                <a:solidFill>
                  <a:schemeClr val="dk1"/>
                </a:solidFill>
                <a:latin typeface="Arial"/>
                <a:ea typeface="Arial"/>
                <a:cs typeface="Arial"/>
                <a:sym typeface="Arial"/>
              </a:defRPr>
            </a:lvl5pPr>
            <a:lvl6pPr marL="3657509" marR="0" lvl="5" indent="-304792" algn="l">
              <a:lnSpc>
                <a:spcPct val="90000"/>
              </a:lnSpc>
              <a:spcBef>
                <a:spcPts val="208"/>
              </a:spcBef>
              <a:spcAft>
                <a:spcPts val="0"/>
              </a:spcAft>
              <a:buClr>
                <a:schemeClr val="dk1"/>
              </a:buClr>
              <a:buSzPts val="563"/>
              <a:buFont typeface="Arial"/>
              <a:buNone/>
              <a:defRPr sz="751" b="0" i="0" u="none" strike="noStrike" cap="none">
                <a:solidFill>
                  <a:schemeClr val="dk1"/>
                </a:solidFill>
                <a:latin typeface="Arial"/>
                <a:ea typeface="Arial"/>
                <a:cs typeface="Arial"/>
                <a:sym typeface="Arial"/>
              </a:defRPr>
            </a:lvl6pPr>
            <a:lvl7pPr marL="4267093" marR="0" lvl="6"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7pPr>
            <a:lvl8pPr marL="4876678" marR="0" lvl="7"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8pPr>
            <a:lvl9pPr marL="5486263" marR="0" lvl="8"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9pPr>
          </a:lstStyle>
          <a:p>
            <a:endParaRPr/>
          </a:p>
        </p:txBody>
      </p:sp>
      <p:sp>
        <p:nvSpPr>
          <p:cNvPr id="252" name="Google Shape;252;p52"/>
          <p:cNvSpPr txBox="1">
            <a:spLocks noGrp="1"/>
          </p:cNvSpPr>
          <p:nvPr>
            <p:ph type="body" idx="2"/>
          </p:nvPr>
        </p:nvSpPr>
        <p:spPr>
          <a:xfrm>
            <a:off x="3599145" y="2072640"/>
            <a:ext cx="8108000" cy="3898000"/>
          </a:xfrm>
          <a:prstGeom prst="rect">
            <a:avLst/>
          </a:prstGeom>
          <a:noFill/>
          <a:ln>
            <a:noFill/>
          </a:ln>
        </p:spPr>
        <p:txBody>
          <a:bodyPr spcFirstLastPara="1" wrap="square" lIns="91425" tIns="45700" rIns="91425" bIns="45700" anchor="t" anchorCtr="0">
            <a:noAutofit/>
          </a:bodyPr>
          <a:lstStyle>
            <a:lvl1pPr marL="609585" marR="0" lvl="0" indent="-472428" algn="l">
              <a:lnSpc>
                <a:spcPct val="100000"/>
              </a:lnSpc>
              <a:spcBef>
                <a:spcPts val="800"/>
              </a:spcBef>
              <a:spcAft>
                <a:spcPts val="0"/>
              </a:spcAft>
              <a:buClr>
                <a:schemeClr val="accent1"/>
              </a:buClr>
              <a:buSzPts val="1980"/>
              <a:buFont typeface="Arial"/>
              <a:buChar char="•"/>
              <a:defRPr sz="2933" b="1"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marR="0" lvl="1" indent="-457189" algn="l">
              <a:lnSpc>
                <a:spcPct val="100000"/>
              </a:lnSpc>
              <a:spcBef>
                <a:spcPts val="533"/>
              </a:spcBef>
              <a:spcAft>
                <a:spcPts val="0"/>
              </a:spcAft>
              <a:buClr>
                <a:schemeClr val="accent1"/>
              </a:buClr>
              <a:buSzPts val="1800"/>
              <a:buFont typeface="Arial"/>
              <a:buChar char="–"/>
              <a:defRPr sz="2667" b="1" i="0" u="none" strike="noStrike" cap="none">
                <a:solidFill>
                  <a:schemeClr val="dk1"/>
                </a:solidFill>
                <a:latin typeface="Arial"/>
                <a:ea typeface="Arial"/>
                <a:cs typeface="Arial"/>
                <a:sym typeface="Arial"/>
              </a:defRPr>
            </a:lvl2pPr>
            <a:lvl3pPr marL="1828754" marR="0" lvl="2" indent="-441948" algn="l">
              <a:lnSpc>
                <a:spcPct val="100000"/>
              </a:lnSpc>
              <a:spcBef>
                <a:spcPts val="533"/>
              </a:spcBef>
              <a:spcAft>
                <a:spcPts val="0"/>
              </a:spcAft>
              <a:buClr>
                <a:schemeClr val="accent1"/>
              </a:buClr>
              <a:buSzPts val="1620"/>
              <a:buFont typeface="Arial"/>
              <a:buChar char="•"/>
              <a:defRPr sz="2400" b="1" i="0" u="none" strike="noStrike" cap="none">
                <a:solidFill>
                  <a:schemeClr val="dk1"/>
                </a:solidFill>
                <a:latin typeface="Arial"/>
                <a:ea typeface="Arial"/>
                <a:cs typeface="Arial"/>
                <a:sym typeface="Arial"/>
              </a:defRPr>
            </a:lvl3pPr>
            <a:lvl4pPr marL="2438339" marR="0" lvl="3" indent="-426708" algn="l">
              <a:lnSpc>
                <a:spcPct val="100000"/>
              </a:lnSpc>
              <a:spcBef>
                <a:spcPts val="400"/>
              </a:spcBef>
              <a:spcAft>
                <a:spcPts val="0"/>
              </a:spcAft>
              <a:buClr>
                <a:schemeClr val="accent1"/>
              </a:buClr>
              <a:buSzPts val="1440"/>
              <a:buFont typeface="Arial"/>
              <a:buChar char="–"/>
              <a:defRPr sz="2133" b="1" i="0" u="none" strike="noStrike" cap="none">
                <a:solidFill>
                  <a:schemeClr val="dk1"/>
                </a:solidFill>
                <a:latin typeface="Arial"/>
                <a:ea typeface="Arial"/>
                <a:cs typeface="Arial"/>
                <a:sym typeface="Arial"/>
              </a:defRPr>
            </a:lvl4pPr>
            <a:lvl5pPr marL="3047924" marR="0" lvl="4" indent="-411470" algn="l">
              <a:lnSpc>
                <a:spcPct val="100000"/>
              </a:lnSpc>
              <a:spcBef>
                <a:spcPts val="400"/>
              </a:spcBef>
              <a:spcAft>
                <a:spcPts val="0"/>
              </a:spcAft>
              <a:buClr>
                <a:schemeClr val="accent1"/>
              </a:buClr>
              <a:buSzPts val="1260"/>
              <a:buFont typeface="Arial"/>
              <a:buChar char="•"/>
              <a:defRPr sz="1867" b="1" i="0" u="none" strike="noStrike" cap="none">
                <a:solidFill>
                  <a:schemeClr val="dk1"/>
                </a:solidFill>
                <a:latin typeface="Arial"/>
                <a:ea typeface="Arial"/>
                <a:cs typeface="Arial"/>
                <a:sym typeface="Arial"/>
              </a:defRPr>
            </a:lvl5pPr>
            <a:lvl6pPr marL="3657509" marR="0" lvl="5" indent="-304792" algn="l">
              <a:lnSpc>
                <a:spcPct val="90000"/>
              </a:lnSpc>
              <a:spcBef>
                <a:spcPts val="208"/>
              </a:spcBef>
              <a:spcAft>
                <a:spcPts val="0"/>
              </a:spcAft>
              <a:buClr>
                <a:schemeClr val="dk1"/>
              </a:buClr>
              <a:buSzPts val="563"/>
              <a:buFont typeface="Arial"/>
              <a:buNone/>
              <a:defRPr sz="751" b="0" i="0" u="none" strike="noStrike" cap="none">
                <a:solidFill>
                  <a:schemeClr val="dk1"/>
                </a:solidFill>
                <a:latin typeface="Arial"/>
                <a:ea typeface="Arial"/>
                <a:cs typeface="Arial"/>
                <a:sym typeface="Arial"/>
              </a:defRPr>
            </a:lvl6pPr>
            <a:lvl7pPr marL="4267093" marR="0" lvl="6"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7pPr>
            <a:lvl8pPr marL="4876678" marR="0" lvl="7"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8pPr>
            <a:lvl9pPr marL="5486263" marR="0" lvl="8"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9pPr>
          </a:lstStyle>
          <a:p>
            <a:endParaRPr dirty="0"/>
          </a:p>
        </p:txBody>
      </p:sp>
      <p:sp>
        <p:nvSpPr>
          <p:cNvPr id="253" name="Google Shape;253;p52"/>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marR="0" lvl="0" algn="l">
              <a:lnSpc>
                <a:spcPct val="100000"/>
              </a:lnSpc>
              <a:spcBef>
                <a:spcPts val="0"/>
              </a:spcBef>
              <a:spcAft>
                <a:spcPts val="0"/>
              </a:spcAft>
              <a:buClr>
                <a:schemeClr val="accent1"/>
              </a:buClr>
              <a:buSzPts val="2600"/>
              <a:buFont typeface="Calibri"/>
              <a:buNone/>
              <a:defRPr sz="3467"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254" name="Google Shape;254;p52"/>
          <p:cNvSpPr txBox="1">
            <a:spLocks noGrp="1"/>
          </p:cNvSpPr>
          <p:nvPr>
            <p:ph type="body" idx="3"/>
          </p:nvPr>
        </p:nvSpPr>
        <p:spPr>
          <a:xfrm>
            <a:off x="3599147" y="1528235"/>
            <a:ext cx="8002400" cy="4700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800"/>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1pPr>
            <a:lvl2pPr marL="1219170" marR="0" lvl="1" indent="-304792" algn="l">
              <a:lnSpc>
                <a:spcPct val="100000"/>
              </a:lnSpc>
              <a:spcBef>
                <a:spcPts val="533"/>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2pPr>
            <a:lvl3pPr marL="1828754" marR="0" lvl="2" indent="-304792" algn="l">
              <a:lnSpc>
                <a:spcPct val="100000"/>
              </a:lnSpc>
              <a:spcBef>
                <a:spcPts val="533"/>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3pPr>
            <a:lvl4pPr marL="2438339" marR="0" lvl="3" indent="-304792" algn="l">
              <a:lnSpc>
                <a:spcPct val="100000"/>
              </a:lnSpc>
              <a:spcBef>
                <a:spcPts val="400"/>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4pPr>
            <a:lvl5pPr marL="3047924" marR="0" lvl="4" indent="-304792" algn="l">
              <a:lnSpc>
                <a:spcPct val="100000"/>
              </a:lnSpc>
              <a:spcBef>
                <a:spcPts val="400"/>
              </a:spcBef>
              <a:spcAft>
                <a:spcPts val="0"/>
              </a:spcAft>
              <a:buClr>
                <a:schemeClr val="accent1"/>
              </a:buClr>
              <a:buSzPts val="2160"/>
              <a:buFont typeface="Arial"/>
              <a:buNone/>
              <a:defRPr sz="3200" b="1" i="0" u="none" strike="noStrike" cap="none">
                <a:solidFill>
                  <a:schemeClr val="accent1"/>
                </a:solidFill>
                <a:latin typeface="Calibri"/>
                <a:ea typeface="Calibri"/>
                <a:cs typeface="Calibri"/>
                <a:sym typeface="Calibri"/>
              </a:defRPr>
            </a:lvl5pPr>
            <a:lvl6pPr marL="3657509" marR="0" lvl="5" indent="-304792" algn="l">
              <a:lnSpc>
                <a:spcPct val="90000"/>
              </a:lnSpc>
              <a:spcBef>
                <a:spcPts val="208"/>
              </a:spcBef>
              <a:spcAft>
                <a:spcPts val="0"/>
              </a:spcAft>
              <a:buClr>
                <a:schemeClr val="dk1"/>
              </a:buClr>
              <a:buSzPts val="563"/>
              <a:buFont typeface="Arial"/>
              <a:buNone/>
              <a:defRPr sz="751" b="0" i="0" u="none" strike="noStrike" cap="none">
                <a:solidFill>
                  <a:schemeClr val="dk1"/>
                </a:solidFill>
                <a:latin typeface="Arial"/>
                <a:ea typeface="Arial"/>
                <a:cs typeface="Arial"/>
                <a:sym typeface="Arial"/>
              </a:defRPr>
            </a:lvl6pPr>
            <a:lvl7pPr marL="4267093" marR="0" lvl="6"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7pPr>
            <a:lvl8pPr marL="4876678" marR="0" lvl="7"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8pPr>
            <a:lvl9pPr marL="5486263" marR="0" lvl="8"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Content and Takeaway (right)">
  <p:cSld name="1_Content and Takeaway (right)">
    <p:spTree>
      <p:nvGrpSpPr>
        <p:cNvPr id="1" name="Shape 255"/>
        <p:cNvGrpSpPr/>
        <p:nvPr/>
      </p:nvGrpSpPr>
      <p:grpSpPr>
        <a:xfrm>
          <a:off x="0" y="0"/>
          <a:ext cx="0" cy="0"/>
          <a:chOff x="0" y="0"/>
          <a:chExt cx="0" cy="0"/>
        </a:xfrm>
      </p:grpSpPr>
      <p:sp>
        <p:nvSpPr>
          <p:cNvPr id="256" name="Google Shape;256;p53"/>
          <p:cNvSpPr/>
          <p:nvPr/>
        </p:nvSpPr>
        <p:spPr>
          <a:xfrm>
            <a:off x="1" y="1343609"/>
            <a:ext cx="8071200" cy="4732000"/>
          </a:xfrm>
          <a:prstGeom prst="rect">
            <a:avLst/>
          </a:prstGeom>
          <a:solidFill>
            <a:srgbClr val="C6F4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521"/>
              <a:buFont typeface="Arial"/>
              <a:buNone/>
            </a:pPr>
            <a:endParaRPr sz="695"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57" name="Google Shape;257;p53"/>
          <p:cNvSpPr txBox="1">
            <a:spLocks noGrp="1"/>
          </p:cNvSpPr>
          <p:nvPr>
            <p:ph type="body" idx="1"/>
          </p:nvPr>
        </p:nvSpPr>
        <p:spPr>
          <a:xfrm>
            <a:off x="8071103" y="1341121"/>
            <a:ext cx="4133200" cy="4738000"/>
          </a:xfrm>
          <a:prstGeom prst="rect">
            <a:avLst/>
          </a:prstGeom>
          <a:solidFill>
            <a:schemeClr val="accent1"/>
          </a:solidFill>
          <a:ln>
            <a:noFill/>
          </a:ln>
        </p:spPr>
        <p:txBody>
          <a:bodyPr spcFirstLastPara="1" wrap="square" lIns="182875" tIns="91425" rIns="274300" bIns="91425" anchor="ctr" anchorCtr="0">
            <a:noAutofit/>
          </a:bodyPr>
          <a:lstStyle>
            <a:lvl1pPr marL="609585" lvl="0" indent="-304792" algn="l">
              <a:lnSpc>
                <a:spcPct val="100000"/>
              </a:lnSpc>
              <a:spcBef>
                <a:spcPts val="800"/>
              </a:spcBef>
              <a:spcAft>
                <a:spcPts val="0"/>
              </a:spcAft>
              <a:buSzPts val="1980"/>
              <a:buNone/>
              <a:defRPr sz="2667">
                <a:solidFill>
                  <a:schemeClr val="lt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lvl="1" indent="-457189" algn="l">
              <a:lnSpc>
                <a:spcPct val="100000"/>
              </a:lnSpc>
              <a:spcBef>
                <a:spcPts val="533"/>
              </a:spcBef>
              <a:spcAft>
                <a:spcPts val="0"/>
              </a:spcAft>
              <a:buSzPts val="1800"/>
              <a:buChar char="–"/>
              <a:defRPr/>
            </a:lvl2pPr>
            <a:lvl3pPr marL="1828754" lvl="2" indent="-441948" algn="l">
              <a:lnSpc>
                <a:spcPct val="100000"/>
              </a:lnSpc>
              <a:spcBef>
                <a:spcPts val="533"/>
              </a:spcBef>
              <a:spcAft>
                <a:spcPts val="0"/>
              </a:spcAft>
              <a:buSzPts val="1620"/>
              <a:buChar char="•"/>
              <a:defRPr/>
            </a:lvl3pPr>
            <a:lvl4pPr marL="2438339" lvl="3" indent="-426708" algn="l">
              <a:lnSpc>
                <a:spcPct val="100000"/>
              </a:lnSpc>
              <a:spcBef>
                <a:spcPts val="400"/>
              </a:spcBef>
              <a:spcAft>
                <a:spcPts val="0"/>
              </a:spcAft>
              <a:buSzPts val="1440"/>
              <a:buChar char="–"/>
              <a:defRPr/>
            </a:lvl4pPr>
            <a:lvl5pPr marL="3047924" lvl="4" indent="-411470" algn="l">
              <a:lnSpc>
                <a:spcPct val="100000"/>
              </a:lnSpc>
              <a:spcBef>
                <a:spcPts val="400"/>
              </a:spcBef>
              <a:spcAft>
                <a:spcPts val="0"/>
              </a:spcAft>
              <a:buSzPts val="1260"/>
              <a:buChar char="•"/>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258" name="Google Shape;258;p53"/>
          <p:cNvSpPr txBox="1">
            <a:spLocks noGrp="1"/>
          </p:cNvSpPr>
          <p:nvPr>
            <p:ph type="body" idx="2"/>
          </p:nvPr>
        </p:nvSpPr>
        <p:spPr>
          <a:xfrm>
            <a:off x="484719" y="1706880"/>
            <a:ext cx="7586000" cy="4157600"/>
          </a:xfrm>
          <a:prstGeom prst="rect">
            <a:avLst/>
          </a:prstGeom>
          <a:noFill/>
          <a:ln>
            <a:noFill/>
          </a:ln>
        </p:spPr>
        <p:txBody>
          <a:bodyPr spcFirstLastPara="1" wrap="square" lIns="91425" tIns="45700" rIns="91425" bIns="45700" anchor="t" anchorCtr="0">
            <a:noAutofit/>
          </a:bodyPr>
          <a:lstStyle>
            <a:lvl1pPr marL="609585" lvl="0" indent="-472428" algn="l">
              <a:lnSpc>
                <a:spcPct val="100000"/>
              </a:lnSpc>
              <a:spcBef>
                <a:spcPts val="800"/>
              </a:spcBef>
              <a:spcAft>
                <a:spcPts val="0"/>
              </a:spcAft>
              <a:buSzPts val="1980"/>
              <a:buChar char="•"/>
              <a:defRPr>
                <a:latin typeface="Calibri" panose="020F0502020204030204" pitchFamily="34" charset="0"/>
                <a:ea typeface="Calibri" panose="020F0502020204030204" pitchFamily="34" charset="0"/>
                <a:cs typeface="Calibri" panose="020F0502020204030204" pitchFamily="34" charset="0"/>
                <a:sym typeface="Arial"/>
              </a:defRPr>
            </a:lvl1pPr>
            <a:lvl2pPr marL="1219170" lvl="1" indent="-457189" algn="l">
              <a:lnSpc>
                <a:spcPct val="100000"/>
              </a:lnSpc>
              <a:spcBef>
                <a:spcPts val="533"/>
              </a:spcBef>
              <a:spcAft>
                <a:spcPts val="0"/>
              </a:spcAft>
              <a:buSzPts val="1800"/>
              <a:buChar char="–"/>
              <a:defRPr>
                <a:latin typeface="Arial"/>
                <a:ea typeface="Arial"/>
                <a:cs typeface="Arial"/>
                <a:sym typeface="Arial"/>
              </a:defRPr>
            </a:lvl2pPr>
            <a:lvl3pPr marL="1828754" lvl="2" indent="-441948" algn="l">
              <a:lnSpc>
                <a:spcPct val="100000"/>
              </a:lnSpc>
              <a:spcBef>
                <a:spcPts val="533"/>
              </a:spcBef>
              <a:spcAft>
                <a:spcPts val="0"/>
              </a:spcAft>
              <a:buSzPts val="1620"/>
              <a:buChar char="•"/>
              <a:defRPr>
                <a:latin typeface="Arial"/>
                <a:ea typeface="Arial"/>
                <a:cs typeface="Arial"/>
                <a:sym typeface="Arial"/>
              </a:defRPr>
            </a:lvl3pPr>
            <a:lvl4pPr marL="2438339" lvl="3" indent="-426708" algn="l">
              <a:lnSpc>
                <a:spcPct val="100000"/>
              </a:lnSpc>
              <a:spcBef>
                <a:spcPts val="400"/>
              </a:spcBef>
              <a:spcAft>
                <a:spcPts val="0"/>
              </a:spcAft>
              <a:buSzPts val="1440"/>
              <a:buChar char="–"/>
              <a:defRPr>
                <a:latin typeface="Arial"/>
                <a:ea typeface="Arial"/>
                <a:cs typeface="Arial"/>
                <a:sym typeface="Arial"/>
              </a:defRPr>
            </a:lvl4pPr>
            <a:lvl5pPr marL="3047924" lvl="4" indent="-411470" algn="l">
              <a:lnSpc>
                <a:spcPct val="100000"/>
              </a:lnSpc>
              <a:spcBef>
                <a:spcPts val="400"/>
              </a:spcBef>
              <a:spcAft>
                <a:spcPts val="0"/>
              </a:spcAft>
              <a:buSzPts val="1260"/>
              <a:buChar char="•"/>
              <a:defRPr>
                <a:latin typeface="Arial"/>
                <a:ea typeface="Arial"/>
                <a:cs typeface="Arial"/>
                <a:sym typeface="Arial"/>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259" name="Google Shape;259;p53"/>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1">
  <p:cSld name="1_Content">
    <p:spTree>
      <p:nvGrpSpPr>
        <p:cNvPr id="1" name="Shape 260"/>
        <p:cNvGrpSpPr/>
        <p:nvPr/>
      </p:nvGrpSpPr>
      <p:grpSpPr>
        <a:xfrm>
          <a:off x="0" y="0"/>
          <a:ext cx="0" cy="0"/>
          <a:chOff x="0" y="0"/>
          <a:chExt cx="0" cy="0"/>
        </a:xfrm>
      </p:grpSpPr>
      <p:sp>
        <p:nvSpPr>
          <p:cNvPr id="261" name="Google Shape;261;p54"/>
          <p:cNvSpPr/>
          <p:nvPr/>
        </p:nvSpPr>
        <p:spPr>
          <a:xfrm>
            <a:off x="0" y="1343609"/>
            <a:ext cx="12192000" cy="47356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521"/>
              <a:buFont typeface="Arial"/>
              <a:buNone/>
            </a:pPr>
            <a:endParaRPr sz="695"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62" name="Google Shape;262;p54"/>
          <p:cNvSpPr txBox="1">
            <a:spLocks noGrp="1"/>
          </p:cNvSpPr>
          <p:nvPr>
            <p:ph type="body" idx="1"/>
          </p:nvPr>
        </p:nvSpPr>
        <p:spPr>
          <a:xfrm>
            <a:off x="484717" y="1706881"/>
            <a:ext cx="11222400" cy="4152800"/>
          </a:xfrm>
          <a:prstGeom prst="rect">
            <a:avLst/>
          </a:prstGeom>
          <a:noFill/>
          <a:ln>
            <a:noFill/>
          </a:ln>
        </p:spPr>
        <p:txBody>
          <a:bodyPr spcFirstLastPara="1" wrap="square" lIns="91425" tIns="45700" rIns="91425" bIns="45700" anchor="t" anchorCtr="0">
            <a:noAutofit/>
          </a:bodyPr>
          <a:lstStyle>
            <a:lvl1pPr marL="609585" marR="0" lvl="0" indent="-472428" algn="l">
              <a:lnSpc>
                <a:spcPct val="100000"/>
              </a:lnSpc>
              <a:spcBef>
                <a:spcPts val="800"/>
              </a:spcBef>
              <a:spcAft>
                <a:spcPts val="0"/>
              </a:spcAft>
              <a:buClr>
                <a:schemeClr val="accent1"/>
              </a:buClr>
              <a:buSzPts val="1980"/>
              <a:buFont typeface="Arial"/>
              <a:buChar char="•"/>
              <a:defRPr sz="2933" b="1"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marR="0" lvl="1" indent="-457189" algn="l">
              <a:lnSpc>
                <a:spcPct val="100000"/>
              </a:lnSpc>
              <a:spcBef>
                <a:spcPts val="533"/>
              </a:spcBef>
              <a:spcAft>
                <a:spcPts val="0"/>
              </a:spcAft>
              <a:buClr>
                <a:schemeClr val="accent1"/>
              </a:buClr>
              <a:buSzPts val="1800"/>
              <a:buFont typeface="Arial"/>
              <a:buChar char="–"/>
              <a:defRPr sz="2667" b="1" i="0" u="none" strike="noStrike" cap="none">
                <a:solidFill>
                  <a:schemeClr val="dk1"/>
                </a:solidFill>
                <a:latin typeface="Arial"/>
                <a:ea typeface="Arial"/>
                <a:cs typeface="Arial"/>
                <a:sym typeface="Arial"/>
              </a:defRPr>
            </a:lvl2pPr>
            <a:lvl3pPr marL="1828754" marR="0" lvl="2" indent="-441948" algn="l">
              <a:lnSpc>
                <a:spcPct val="100000"/>
              </a:lnSpc>
              <a:spcBef>
                <a:spcPts val="533"/>
              </a:spcBef>
              <a:spcAft>
                <a:spcPts val="0"/>
              </a:spcAft>
              <a:buClr>
                <a:schemeClr val="accent1"/>
              </a:buClr>
              <a:buSzPts val="1620"/>
              <a:buFont typeface="Arial"/>
              <a:buChar char="•"/>
              <a:defRPr sz="2400" b="1" i="0" u="none" strike="noStrike" cap="none">
                <a:solidFill>
                  <a:schemeClr val="dk1"/>
                </a:solidFill>
                <a:latin typeface="Arial"/>
                <a:ea typeface="Arial"/>
                <a:cs typeface="Arial"/>
                <a:sym typeface="Arial"/>
              </a:defRPr>
            </a:lvl3pPr>
            <a:lvl4pPr marL="2438339" marR="0" lvl="3" indent="-426708" algn="l">
              <a:lnSpc>
                <a:spcPct val="100000"/>
              </a:lnSpc>
              <a:spcBef>
                <a:spcPts val="400"/>
              </a:spcBef>
              <a:spcAft>
                <a:spcPts val="0"/>
              </a:spcAft>
              <a:buClr>
                <a:schemeClr val="accent1"/>
              </a:buClr>
              <a:buSzPts val="1440"/>
              <a:buFont typeface="Arial"/>
              <a:buChar char="–"/>
              <a:defRPr sz="2133" b="1" i="0" u="none" strike="noStrike" cap="none">
                <a:solidFill>
                  <a:schemeClr val="dk1"/>
                </a:solidFill>
                <a:latin typeface="Arial"/>
                <a:ea typeface="Arial"/>
                <a:cs typeface="Arial"/>
                <a:sym typeface="Arial"/>
              </a:defRPr>
            </a:lvl4pPr>
            <a:lvl5pPr marL="3047924" marR="0" lvl="4" indent="-411470" algn="l">
              <a:lnSpc>
                <a:spcPct val="100000"/>
              </a:lnSpc>
              <a:spcBef>
                <a:spcPts val="400"/>
              </a:spcBef>
              <a:spcAft>
                <a:spcPts val="0"/>
              </a:spcAft>
              <a:buClr>
                <a:schemeClr val="accent1"/>
              </a:buClr>
              <a:buSzPts val="1260"/>
              <a:buFont typeface="Arial"/>
              <a:buChar char="•"/>
              <a:defRPr sz="1867" b="1" i="0" u="none" strike="noStrike" cap="none">
                <a:solidFill>
                  <a:schemeClr val="dk1"/>
                </a:solidFill>
                <a:latin typeface="Arial"/>
                <a:ea typeface="Arial"/>
                <a:cs typeface="Arial"/>
                <a:sym typeface="Arial"/>
              </a:defRPr>
            </a:lvl5pPr>
            <a:lvl6pPr marL="3657509" marR="0" lvl="5" indent="-304792" algn="l">
              <a:lnSpc>
                <a:spcPct val="90000"/>
              </a:lnSpc>
              <a:spcBef>
                <a:spcPts val="208"/>
              </a:spcBef>
              <a:spcAft>
                <a:spcPts val="0"/>
              </a:spcAft>
              <a:buClr>
                <a:schemeClr val="dk1"/>
              </a:buClr>
              <a:buSzPts val="563"/>
              <a:buFont typeface="Arial"/>
              <a:buNone/>
              <a:defRPr sz="751" b="0" i="0" u="none" strike="noStrike" cap="none">
                <a:solidFill>
                  <a:schemeClr val="dk1"/>
                </a:solidFill>
                <a:latin typeface="Arial"/>
                <a:ea typeface="Arial"/>
                <a:cs typeface="Arial"/>
                <a:sym typeface="Arial"/>
              </a:defRPr>
            </a:lvl6pPr>
            <a:lvl7pPr marL="4267093" marR="0" lvl="6"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7pPr>
            <a:lvl8pPr marL="4876678" marR="0" lvl="7"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8pPr>
            <a:lvl9pPr marL="5486263" marR="0" lvl="8" indent="-352458" algn="l">
              <a:lnSpc>
                <a:spcPct val="90000"/>
              </a:lnSpc>
              <a:spcBef>
                <a:spcPts val="208"/>
              </a:spcBef>
              <a:spcAft>
                <a:spcPts val="0"/>
              </a:spcAft>
              <a:buClr>
                <a:schemeClr val="dk1"/>
              </a:buClr>
              <a:buSzPts val="563"/>
              <a:buFont typeface="Arial"/>
              <a:buChar char="•"/>
              <a:defRPr sz="751" b="0" i="0" u="none" strike="noStrike" cap="none">
                <a:solidFill>
                  <a:schemeClr val="dk1"/>
                </a:solidFill>
                <a:latin typeface="Arial"/>
                <a:ea typeface="Arial"/>
                <a:cs typeface="Arial"/>
                <a:sym typeface="Arial"/>
              </a:defRPr>
            </a:lvl9pPr>
          </a:lstStyle>
          <a:p>
            <a:endParaRPr dirty="0"/>
          </a:p>
        </p:txBody>
      </p:sp>
      <p:sp>
        <p:nvSpPr>
          <p:cNvPr id="263" name="Google Shape;263;p54"/>
          <p:cNvSpPr txBox="1">
            <a:spLocks noGrp="1"/>
          </p:cNvSpPr>
          <p:nvPr>
            <p:ph type="title"/>
          </p:nvPr>
        </p:nvSpPr>
        <p:spPr>
          <a:xfrm>
            <a:off x="484717" y="586996"/>
            <a:ext cx="11222400" cy="656400"/>
          </a:xfrm>
          <a:prstGeom prst="rect">
            <a:avLst/>
          </a:prstGeom>
          <a:noFill/>
          <a:ln>
            <a:noFill/>
          </a:ln>
        </p:spPr>
        <p:txBody>
          <a:bodyPr spcFirstLastPara="1" wrap="square" lIns="91425" tIns="45700" rIns="91425" bIns="45700" anchor="b" anchorCtr="0">
            <a:spAutoFit/>
          </a:bodyPr>
          <a:lstStyle>
            <a:lvl1pPr marR="0" lvl="0" algn="l">
              <a:lnSpc>
                <a:spcPct val="100000"/>
              </a:lnSpc>
              <a:spcBef>
                <a:spcPts val="0"/>
              </a:spcBef>
              <a:spcAft>
                <a:spcPts val="0"/>
              </a:spcAft>
              <a:buClr>
                <a:schemeClr val="accent1"/>
              </a:buClr>
              <a:buSzPts val="2600"/>
              <a:buFont typeface="Calibri"/>
              <a:buNone/>
              <a:defRPr sz="3467" b="1" i="0" u="none" strike="noStrike" cap="none">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wo Subtitle and Content">
  <p:cSld name="1_Two Subtitle and Content">
    <p:spTree>
      <p:nvGrpSpPr>
        <p:cNvPr id="1" name="Shape 264"/>
        <p:cNvGrpSpPr/>
        <p:nvPr/>
      </p:nvGrpSpPr>
      <p:grpSpPr>
        <a:xfrm>
          <a:off x="0" y="0"/>
          <a:ext cx="0" cy="0"/>
          <a:chOff x="0" y="0"/>
          <a:chExt cx="0" cy="0"/>
        </a:xfrm>
      </p:grpSpPr>
      <p:sp>
        <p:nvSpPr>
          <p:cNvPr id="265" name="Google Shape;265;p55"/>
          <p:cNvSpPr/>
          <p:nvPr/>
        </p:nvSpPr>
        <p:spPr>
          <a:xfrm>
            <a:off x="0" y="1343609"/>
            <a:ext cx="12192000" cy="4735600"/>
          </a:xfrm>
          <a:prstGeom prst="rect">
            <a:avLst/>
          </a:prstGeom>
          <a:solidFill>
            <a:srgbClr val="C6F4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521"/>
              <a:buFont typeface="Arial"/>
              <a:buNone/>
            </a:pPr>
            <a:endParaRPr sz="695"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66" name="Google Shape;266;p55"/>
          <p:cNvSpPr txBox="1">
            <a:spLocks noGrp="1"/>
          </p:cNvSpPr>
          <p:nvPr>
            <p:ph type="body" idx="1"/>
          </p:nvPr>
        </p:nvSpPr>
        <p:spPr>
          <a:xfrm>
            <a:off x="484717" y="2072643"/>
            <a:ext cx="5510800" cy="3898800"/>
          </a:xfrm>
          <a:prstGeom prst="rect">
            <a:avLst/>
          </a:prstGeom>
          <a:noFill/>
          <a:ln>
            <a:noFill/>
          </a:ln>
        </p:spPr>
        <p:txBody>
          <a:bodyPr spcFirstLastPara="1" wrap="square" lIns="91425" tIns="45700" rIns="91425" bIns="45700" anchor="t" anchorCtr="0">
            <a:noAutofit/>
          </a:bodyPr>
          <a:lstStyle>
            <a:lvl1pPr marL="609585" lvl="0" indent="-472428" algn="l">
              <a:lnSpc>
                <a:spcPct val="100000"/>
              </a:lnSpc>
              <a:spcBef>
                <a:spcPts val="800"/>
              </a:spcBef>
              <a:spcAft>
                <a:spcPts val="0"/>
              </a:spcAft>
              <a:buSzPts val="198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57189" algn="l">
              <a:lnSpc>
                <a:spcPct val="100000"/>
              </a:lnSpc>
              <a:spcBef>
                <a:spcPts val="533"/>
              </a:spcBef>
              <a:spcAft>
                <a:spcPts val="0"/>
              </a:spcAft>
              <a:buSzPts val="1800"/>
              <a:buChar char="–"/>
              <a:defRPr/>
            </a:lvl2pPr>
            <a:lvl3pPr marL="1828754" lvl="2" indent="-441948" algn="l">
              <a:lnSpc>
                <a:spcPct val="100000"/>
              </a:lnSpc>
              <a:spcBef>
                <a:spcPts val="533"/>
              </a:spcBef>
              <a:spcAft>
                <a:spcPts val="0"/>
              </a:spcAft>
              <a:buSzPts val="1620"/>
              <a:buChar char="•"/>
              <a:defRPr/>
            </a:lvl3pPr>
            <a:lvl4pPr marL="2438339" lvl="3" indent="-426708" algn="l">
              <a:lnSpc>
                <a:spcPct val="100000"/>
              </a:lnSpc>
              <a:spcBef>
                <a:spcPts val="400"/>
              </a:spcBef>
              <a:spcAft>
                <a:spcPts val="0"/>
              </a:spcAft>
              <a:buSzPts val="1440"/>
              <a:buChar char="–"/>
              <a:defRPr/>
            </a:lvl4pPr>
            <a:lvl5pPr marL="3047924" lvl="4" indent="-411470" algn="l">
              <a:lnSpc>
                <a:spcPct val="100000"/>
              </a:lnSpc>
              <a:spcBef>
                <a:spcPts val="400"/>
              </a:spcBef>
              <a:spcAft>
                <a:spcPts val="0"/>
              </a:spcAft>
              <a:buSzPts val="1260"/>
              <a:buChar char="•"/>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267" name="Google Shape;267;p55"/>
          <p:cNvSpPr txBox="1">
            <a:spLocks noGrp="1"/>
          </p:cNvSpPr>
          <p:nvPr>
            <p:ph type="title"/>
          </p:nvPr>
        </p:nvSpPr>
        <p:spPr>
          <a:xfrm>
            <a:off x="484719" y="586888"/>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55"/>
          <p:cNvSpPr txBox="1">
            <a:spLocks noGrp="1"/>
          </p:cNvSpPr>
          <p:nvPr>
            <p:ph type="body" idx="2"/>
          </p:nvPr>
        </p:nvSpPr>
        <p:spPr>
          <a:xfrm>
            <a:off x="484717" y="1528235"/>
            <a:ext cx="55108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1980"/>
              <a:buNone/>
              <a:defRPr sz="3200">
                <a:solidFill>
                  <a:schemeClr val="accent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lvl="1" indent="-304792" algn="l">
              <a:lnSpc>
                <a:spcPct val="100000"/>
              </a:lnSpc>
              <a:spcBef>
                <a:spcPts val="533"/>
              </a:spcBef>
              <a:spcAft>
                <a:spcPts val="0"/>
              </a:spcAft>
              <a:buSzPts val="1800"/>
              <a:buNone/>
              <a:defRPr sz="2933">
                <a:solidFill>
                  <a:schemeClr val="accent1"/>
                </a:solidFill>
                <a:latin typeface="Arial"/>
                <a:ea typeface="Arial"/>
                <a:cs typeface="Arial"/>
                <a:sym typeface="Arial"/>
              </a:defRPr>
            </a:lvl2pPr>
            <a:lvl3pPr marL="1828754" lvl="2" indent="-304792" algn="l">
              <a:lnSpc>
                <a:spcPct val="100000"/>
              </a:lnSpc>
              <a:spcBef>
                <a:spcPts val="533"/>
              </a:spcBef>
              <a:spcAft>
                <a:spcPts val="0"/>
              </a:spcAft>
              <a:buSzPts val="1620"/>
              <a:buNone/>
              <a:defRPr sz="2933">
                <a:solidFill>
                  <a:schemeClr val="accent1"/>
                </a:solidFill>
                <a:latin typeface="Arial"/>
                <a:ea typeface="Arial"/>
                <a:cs typeface="Arial"/>
                <a:sym typeface="Arial"/>
              </a:defRPr>
            </a:lvl3pPr>
            <a:lvl4pPr marL="2438339" lvl="3" indent="-304792" algn="l">
              <a:lnSpc>
                <a:spcPct val="100000"/>
              </a:lnSpc>
              <a:spcBef>
                <a:spcPts val="400"/>
              </a:spcBef>
              <a:spcAft>
                <a:spcPts val="0"/>
              </a:spcAft>
              <a:buSzPts val="1440"/>
              <a:buNone/>
              <a:defRPr sz="2933">
                <a:solidFill>
                  <a:schemeClr val="accent1"/>
                </a:solidFill>
                <a:latin typeface="Arial"/>
                <a:ea typeface="Arial"/>
                <a:cs typeface="Arial"/>
                <a:sym typeface="Arial"/>
              </a:defRPr>
            </a:lvl4pPr>
            <a:lvl5pPr marL="3047924" lvl="4" indent="-304792" algn="l">
              <a:lnSpc>
                <a:spcPct val="100000"/>
              </a:lnSpc>
              <a:spcBef>
                <a:spcPts val="400"/>
              </a:spcBef>
              <a:spcAft>
                <a:spcPts val="0"/>
              </a:spcAft>
              <a:buSzPts val="1260"/>
              <a:buNone/>
              <a:defRPr sz="2933">
                <a:solidFill>
                  <a:schemeClr val="accent1"/>
                </a:solidFill>
                <a:latin typeface="Arial"/>
                <a:ea typeface="Arial"/>
                <a:cs typeface="Arial"/>
                <a:sym typeface="Arial"/>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269" name="Google Shape;269;p55"/>
          <p:cNvSpPr txBox="1">
            <a:spLocks noGrp="1"/>
          </p:cNvSpPr>
          <p:nvPr>
            <p:ph type="body" idx="3"/>
          </p:nvPr>
        </p:nvSpPr>
        <p:spPr>
          <a:xfrm>
            <a:off x="6196499" y="2072643"/>
            <a:ext cx="5510800" cy="3898800"/>
          </a:xfrm>
          <a:prstGeom prst="rect">
            <a:avLst/>
          </a:prstGeom>
          <a:noFill/>
          <a:ln>
            <a:noFill/>
          </a:ln>
        </p:spPr>
        <p:txBody>
          <a:bodyPr spcFirstLastPara="1" wrap="square" lIns="91425" tIns="45700" rIns="91425" bIns="45700" anchor="t" anchorCtr="0">
            <a:noAutofit/>
          </a:bodyPr>
          <a:lstStyle>
            <a:lvl1pPr marL="609585" lvl="0" indent="-472428" algn="l">
              <a:lnSpc>
                <a:spcPct val="100000"/>
              </a:lnSpc>
              <a:spcBef>
                <a:spcPts val="800"/>
              </a:spcBef>
              <a:spcAft>
                <a:spcPts val="0"/>
              </a:spcAft>
              <a:buSzPts val="198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57189" algn="l">
              <a:lnSpc>
                <a:spcPct val="100000"/>
              </a:lnSpc>
              <a:spcBef>
                <a:spcPts val="533"/>
              </a:spcBef>
              <a:spcAft>
                <a:spcPts val="0"/>
              </a:spcAft>
              <a:buSzPts val="1800"/>
              <a:buChar char="–"/>
              <a:defRPr/>
            </a:lvl2pPr>
            <a:lvl3pPr marL="1828754" lvl="2" indent="-441948" algn="l">
              <a:lnSpc>
                <a:spcPct val="100000"/>
              </a:lnSpc>
              <a:spcBef>
                <a:spcPts val="533"/>
              </a:spcBef>
              <a:spcAft>
                <a:spcPts val="0"/>
              </a:spcAft>
              <a:buSzPts val="1620"/>
              <a:buChar char="•"/>
              <a:defRPr/>
            </a:lvl3pPr>
            <a:lvl4pPr marL="2438339" lvl="3" indent="-426708" algn="l">
              <a:lnSpc>
                <a:spcPct val="100000"/>
              </a:lnSpc>
              <a:spcBef>
                <a:spcPts val="400"/>
              </a:spcBef>
              <a:spcAft>
                <a:spcPts val="0"/>
              </a:spcAft>
              <a:buSzPts val="1440"/>
              <a:buChar char="–"/>
              <a:defRPr/>
            </a:lvl4pPr>
            <a:lvl5pPr marL="3047924" lvl="4" indent="-411470" algn="l">
              <a:lnSpc>
                <a:spcPct val="100000"/>
              </a:lnSpc>
              <a:spcBef>
                <a:spcPts val="400"/>
              </a:spcBef>
              <a:spcAft>
                <a:spcPts val="0"/>
              </a:spcAft>
              <a:buSzPts val="1260"/>
              <a:buChar char="•"/>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
        <p:nvSpPr>
          <p:cNvPr id="270" name="Google Shape;270;p55"/>
          <p:cNvSpPr txBox="1">
            <a:spLocks noGrp="1"/>
          </p:cNvSpPr>
          <p:nvPr>
            <p:ph type="body" idx="4"/>
          </p:nvPr>
        </p:nvSpPr>
        <p:spPr>
          <a:xfrm>
            <a:off x="6196499" y="1528235"/>
            <a:ext cx="55108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1980"/>
              <a:buNone/>
              <a:defRPr sz="3200">
                <a:solidFill>
                  <a:schemeClr val="accent1"/>
                </a:solidFill>
                <a:latin typeface="Calibri" panose="020F0502020204030204" pitchFamily="34" charset="0"/>
                <a:ea typeface="Calibri" panose="020F0502020204030204" pitchFamily="34" charset="0"/>
                <a:cs typeface="Calibri" panose="020F0502020204030204" pitchFamily="34" charset="0"/>
                <a:sym typeface="Arial"/>
              </a:defRPr>
            </a:lvl1pPr>
            <a:lvl2pPr marL="1219170" lvl="1" indent="-304792" algn="l">
              <a:lnSpc>
                <a:spcPct val="100000"/>
              </a:lnSpc>
              <a:spcBef>
                <a:spcPts val="533"/>
              </a:spcBef>
              <a:spcAft>
                <a:spcPts val="0"/>
              </a:spcAft>
              <a:buSzPts val="1800"/>
              <a:buNone/>
              <a:defRPr sz="2933">
                <a:solidFill>
                  <a:schemeClr val="accent1"/>
                </a:solidFill>
                <a:latin typeface="Arial"/>
                <a:ea typeface="Arial"/>
                <a:cs typeface="Arial"/>
                <a:sym typeface="Arial"/>
              </a:defRPr>
            </a:lvl2pPr>
            <a:lvl3pPr marL="1828754" lvl="2" indent="-304792" algn="l">
              <a:lnSpc>
                <a:spcPct val="100000"/>
              </a:lnSpc>
              <a:spcBef>
                <a:spcPts val="533"/>
              </a:spcBef>
              <a:spcAft>
                <a:spcPts val="0"/>
              </a:spcAft>
              <a:buSzPts val="1620"/>
              <a:buNone/>
              <a:defRPr sz="2933">
                <a:solidFill>
                  <a:schemeClr val="accent1"/>
                </a:solidFill>
                <a:latin typeface="Arial"/>
                <a:ea typeface="Arial"/>
                <a:cs typeface="Arial"/>
                <a:sym typeface="Arial"/>
              </a:defRPr>
            </a:lvl3pPr>
            <a:lvl4pPr marL="2438339" lvl="3" indent="-304792" algn="l">
              <a:lnSpc>
                <a:spcPct val="100000"/>
              </a:lnSpc>
              <a:spcBef>
                <a:spcPts val="400"/>
              </a:spcBef>
              <a:spcAft>
                <a:spcPts val="0"/>
              </a:spcAft>
              <a:buSzPts val="1440"/>
              <a:buNone/>
              <a:defRPr sz="2933">
                <a:solidFill>
                  <a:schemeClr val="accent1"/>
                </a:solidFill>
                <a:latin typeface="Arial"/>
                <a:ea typeface="Arial"/>
                <a:cs typeface="Arial"/>
                <a:sym typeface="Arial"/>
              </a:defRPr>
            </a:lvl4pPr>
            <a:lvl5pPr marL="3047924" lvl="4" indent="-304792" algn="l">
              <a:lnSpc>
                <a:spcPct val="100000"/>
              </a:lnSpc>
              <a:spcBef>
                <a:spcPts val="400"/>
              </a:spcBef>
              <a:spcAft>
                <a:spcPts val="0"/>
              </a:spcAft>
              <a:buSzPts val="1260"/>
              <a:buNone/>
              <a:defRPr sz="2933">
                <a:solidFill>
                  <a:schemeClr val="accent1"/>
                </a:solidFill>
                <a:latin typeface="Arial"/>
                <a:ea typeface="Arial"/>
                <a:cs typeface="Arial"/>
                <a:sym typeface="Arial"/>
              </a:defRPr>
            </a:lvl5pPr>
            <a:lvl6pPr marL="3657509" lvl="5" indent="-304792" algn="l">
              <a:lnSpc>
                <a:spcPct val="90000"/>
              </a:lnSpc>
              <a:spcBef>
                <a:spcPts val="208"/>
              </a:spcBef>
              <a:spcAft>
                <a:spcPts val="0"/>
              </a:spcAft>
              <a:buSzPts val="563"/>
              <a:buNone/>
              <a:defRPr/>
            </a:lvl6pPr>
            <a:lvl7pPr marL="4267093" lvl="6" indent="-352458" algn="l">
              <a:lnSpc>
                <a:spcPct val="90000"/>
              </a:lnSpc>
              <a:spcBef>
                <a:spcPts val="208"/>
              </a:spcBef>
              <a:spcAft>
                <a:spcPts val="0"/>
              </a:spcAft>
              <a:buSzPts val="563"/>
              <a:buChar char="•"/>
              <a:defRPr/>
            </a:lvl7pPr>
            <a:lvl8pPr marL="4876678" lvl="7" indent="-352458" algn="l">
              <a:lnSpc>
                <a:spcPct val="90000"/>
              </a:lnSpc>
              <a:spcBef>
                <a:spcPts val="208"/>
              </a:spcBef>
              <a:spcAft>
                <a:spcPts val="0"/>
              </a:spcAft>
              <a:buSzPts val="563"/>
              <a:buChar char="•"/>
              <a:defRPr/>
            </a:lvl8pPr>
            <a:lvl9pPr marL="5486263" lvl="8" indent="-352458" algn="l">
              <a:lnSpc>
                <a:spcPct val="90000"/>
              </a:lnSpc>
              <a:spcBef>
                <a:spcPts val="208"/>
              </a:spcBef>
              <a:spcAft>
                <a:spcPts val="0"/>
              </a:spcAft>
              <a:buSzPts val="563"/>
              <a:buChar char="•"/>
              <a:defRPr/>
            </a:lvl9pPr>
          </a:lstStyle>
          <a:p>
            <a:endParaRPr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271"/>
        <p:cNvGrpSpPr/>
        <p:nvPr/>
      </p:nvGrpSpPr>
      <p:grpSpPr>
        <a:xfrm>
          <a:off x="0" y="0"/>
          <a:ext cx="0" cy="0"/>
          <a:chOff x="0" y="0"/>
          <a:chExt cx="0" cy="0"/>
        </a:xfrm>
      </p:grpSpPr>
      <p:sp>
        <p:nvSpPr>
          <p:cNvPr id="272" name="Google Shape;272;p56"/>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56"/>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atin typeface="Calibri" panose="020F0502020204030204" pitchFamily="34" charset="0"/>
                <a:ea typeface="Calibri" panose="020F0502020204030204" pitchFamily="34" charset="0"/>
                <a:cs typeface="Calibri" panose="020F0502020204030204" pitchFamily="34" charset="0"/>
              </a:defRPr>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dirty="0"/>
          </a:p>
        </p:txBody>
      </p:sp>
      <p:sp>
        <p:nvSpPr>
          <p:cNvPr id="274" name="Google Shape;274;p5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5" name="Google Shape;275;p5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6" name="Google Shape;276;p5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7"/>
        <p:cNvGrpSpPr/>
        <p:nvPr/>
      </p:nvGrpSpPr>
      <p:grpSpPr>
        <a:xfrm>
          <a:off x="0" y="0"/>
          <a:ext cx="0" cy="0"/>
          <a:chOff x="0" y="0"/>
          <a:chExt cx="0" cy="0"/>
        </a:xfrm>
      </p:grpSpPr>
      <p:sp>
        <p:nvSpPr>
          <p:cNvPr id="278" name="Google Shape;278;p5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spAutoFit/>
          </a:bodyPr>
          <a:lstStyle>
            <a:lvl1pPr lvl="0" algn="l">
              <a:lnSpc>
                <a:spcPct val="100000"/>
              </a:lnSpc>
              <a:spcBef>
                <a:spcPts val="0"/>
              </a:spcBef>
              <a:spcAft>
                <a:spcPts val="0"/>
              </a:spcAft>
              <a:buClr>
                <a:schemeClr val="accent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9" name="Google Shape;279;p5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00000"/>
              </a:lnSpc>
              <a:spcBef>
                <a:spcPts val="0"/>
              </a:spcBef>
              <a:spcAft>
                <a:spcPts val="0"/>
              </a:spcAft>
              <a:buSzPts val="180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23323" algn="l">
              <a:lnSpc>
                <a:spcPct val="100000"/>
              </a:lnSpc>
              <a:spcBef>
                <a:spcPts val="2133"/>
              </a:spcBef>
              <a:spcAft>
                <a:spcPts val="0"/>
              </a:spcAft>
              <a:buSzPts val="1400"/>
              <a:buChar char="○"/>
              <a:defRPr/>
            </a:lvl2pPr>
            <a:lvl3pPr marL="1828754" lvl="2" indent="-423323" algn="l">
              <a:lnSpc>
                <a:spcPct val="100000"/>
              </a:lnSpc>
              <a:spcBef>
                <a:spcPts val="2133"/>
              </a:spcBef>
              <a:spcAft>
                <a:spcPts val="0"/>
              </a:spcAft>
              <a:buSzPts val="1400"/>
              <a:buChar char="■"/>
              <a:defRPr/>
            </a:lvl3pPr>
            <a:lvl4pPr marL="2438339" lvl="3" indent="-423323" algn="l">
              <a:lnSpc>
                <a:spcPct val="100000"/>
              </a:lnSpc>
              <a:spcBef>
                <a:spcPts val="2133"/>
              </a:spcBef>
              <a:spcAft>
                <a:spcPts val="0"/>
              </a:spcAft>
              <a:buSzPts val="1400"/>
              <a:buChar char="●"/>
              <a:defRPr/>
            </a:lvl4pPr>
            <a:lvl5pPr marL="3047924" lvl="4" indent="-423323" algn="l">
              <a:lnSpc>
                <a:spcPct val="100000"/>
              </a:lnSpc>
              <a:spcBef>
                <a:spcPts val="2133"/>
              </a:spcBef>
              <a:spcAft>
                <a:spcPts val="0"/>
              </a:spcAft>
              <a:buSzPts val="1400"/>
              <a:buChar char="○"/>
              <a:defRPr/>
            </a:lvl5pPr>
            <a:lvl6pPr marL="3657509" lvl="5" indent="-423323" algn="l">
              <a:lnSpc>
                <a:spcPct val="90000"/>
              </a:lnSpc>
              <a:spcBef>
                <a:spcPts val="2133"/>
              </a:spcBef>
              <a:spcAft>
                <a:spcPts val="0"/>
              </a:spcAft>
              <a:buClr>
                <a:schemeClr val="dk1"/>
              </a:buClr>
              <a:buSzPts val="1400"/>
              <a:buChar char="■"/>
              <a:defRPr/>
            </a:lvl6pPr>
            <a:lvl7pPr marL="4267093" lvl="6" indent="-423323" algn="l">
              <a:lnSpc>
                <a:spcPct val="90000"/>
              </a:lnSpc>
              <a:spcBef>
                <a:spcPts val="2133"/>
              </a:spcBef>
              <a:spcAft>
                <a:spcPts val="0"/>
              </a:spcAft>
              <a:buClr>
                <a:schemeClr val="dk1"/>
              </a:buClr>
              <a:buSzPts val="1400"/>
              <a:buChar char="●"/>
              <a:defRPr/>
            </a:lvl7pPr>
            <a:lvl8pPr marL="4876678" lvl="7" indent="-423323" algn="l">
              <a:lnSpc>
                <a:spcPct val="90000"/>
              </a:lnSpc>
              <a:spcBef>
                <a:spcPts val="2133"/>
              </a:spcBef>
              <a:spcAft>
                <a:spcPts val="0"/>
              </a:spcAft>
              <a:buClr>
                <a:schemeClr val="dk1"/>
              </a:buClr>
              <a:buSzPts val="1400"/>
              <a:buChar char="○"/>
              <a:defRPr/>
            </a:lvl8pPr>
            <a:lvl9pPr marL="5486263" lvl="8" indent="-423323" algn="l">
              <a:lnSpc>
                <a:spcPct val="90000"/>
              </a:lnSpc>
              <a:spcBef>
                <a:spcPts val="2133"/>
              </a:spcBef>
              <a:spcAft>
                <a:spcPts val="2133"/>
              </a:spcAft>
              <a:buClr>
                <a:schemeClr val="dk1"/>
              </a:buClr>
              <a:buSzPts val="1400"/>
              <a:buChar char="■"/>
              <a:defRPr/>
            </a:lvl9pPr>
          </a:lstStyle>
          <a:p>
            <a:endParaRPr dirty="0"/>
          </a:p>
        </p:txBody>
      </p:sp>
      <p:sp>
        <p:nvSpPr>
          <p:cNvPr id="280" name="Google Shape;280;p5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350"/>
              <a:buFont typeface="Arial"/>
              <a:buNone/>
              <a:defRPr sz="1800" b="0" i="0" u="none" strike="noStrike" cap="none">
                <a:solidFill>
                  <a:schemeClr val="dk1"/>
                </a:solidFill>
                <a:latin typeface="Calibri" panose="020F0502020204030204" pitchFamily="34" charset="0"/>
                <a:ea typeface="Calibri" panose="020F0502020204030204" pitchFamily="34" charset="0"/>
                <a:cs typeface="Calibri" panose="020F0502020204030204" pitchFamily="34" charset="0"/>
                <a:sym typeface="Arial"/>
              </a:defRPr>
            </a:lvl1pPr>
            <a:lvl2pPr marL="0" marR="0" lvl="1" indent="0" algn="l">
              <a:lnSpc>
                <a:spcPct val="100000"/>
              </a:lnSpc>
              <a:spcBef>
                <a:spcPts val="0"/>
              </a:spcBef>
              <a:spcAft>
                <a:spcPts val="0"/>
              </a:spcAft>
              <a:buClr>
                <a:schemeClr val="dk1"/>
              </a:buClr>
              <a:buSzPts val="1350"/>
              <a:buFont typeface="Arial"/>
              <a:buNone/>
              <a:defRPr sz="18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chemeClr val="dk1"/>
              </a:buClr>
              <a:buSzPts val="1350"/>
              <a:buFont typeface="Arial"/>
              <a:buNone/>
              <a:defRPr sz="18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chemeClr val="dk1"/>
              </a:buClr>
              <a:buSzPts val="1350"/>
              <a:buFont typeface="Arial"/>
              <a:buNone/>
              <a:defRPr sz="18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chemeClr val="dk1"/>
              </a:buClr>
              <a:buSzPts val="1350"/>
              <a:buFont typeface="Arial"/>
              <a:buNone/>
              <a:defRPr sz="18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chemeClr val="dk1"/>
              </a:buClr>
              <a:buSzPts val="1350"/>
              <a:buFont typeface="Arial"/>
              <a:buNone/>
              <a:defRPr sz="18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chemeClr val="dk1"/>
              </a:buClr>
              <a:buSzPts val="1350"/>
              <a:buFont typeface="Arial"/>
              <a:buNone/>
              <a:defRPr sz="18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chemeClr val="dk1"/>
              </a:buClr>
              <a:buSzPts val="1350"/>
              <a:buFont typeface="Arial"/>
              <a:buNone/>
              <a:defRPr sz="18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chemeClr val="dk1"/>
              </a:buClr>
              <a:buSzPts val="1350"/>
              <a:buFont typeface="Arial"/>
              <a:buNone/>
              <a:defRPr sz="18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1"/>
        <p:cNvGrpSpPr/>
        <p:nvPr/>
      </p:nvGrpSpPr>
      <p:grpSpPr>
        <a:xfrm>
          <a:off x="0" y="0"/>
          <a:ext cx="0" cy="0"/>
          <a:chOff x="0" y="0"/>
          <a:chExt cx="0" cy="0"/>
        </a:xfrm>
      </p:grpSpPr>
      <p:sp>
        <p:nvSpPr>
          <p:cNvPr id="282" name="Google Shape;282;p5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5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304792" algn="l">
              <a:lnSpc>
                <a:spcPct val="90000"/>
              </a:lnSpc>
              <a:spcBef>
                <a:spcPts val="533"/>
              </a:spcBef>
              <a:spcAft>
                <a:spcPts val="0"/>
              </a:spcAft>
              <a:buClr>
                <a:schemeClr val="dk1"/>
              </a:buClr>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dirty="0"/>
          </a:p>
        </p:txBody>
      </p:sp>
      <p:sp>
        <p:nvSpPr>
          <p:cNvPr id="284" name="Google Shape;284;p5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5" name="Google Shape;285;p5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atin typeface="Calibri" panose="020F0502020204030204" pitchFamily="34" charset="0"/>
                <a:ea typeface="Calibri" panose="020F0502020204030204" pitchFamily="34" charset="0"/>
                <a:cs typeface="Calibri" panose="020F050202020403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6" name="Google Shape;286;p5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atin typeface="Calibri" panose="020F0502020204030204" pitchFamily="34" charset="0"/>
                <a:ea typeface="Calibri" panose="020F0502020204030204" pitchFamily="34" charset="0"/>
                <a:cs typeface="Calibri" panose="020F0502020204030204" pitchFamily="34" charset="0"/>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Collage">
  <p:cSld name="Photo Collage">
    <p:spTree>
      <p:nvGrpSpPr>
        <p:cNvPr id="1" name="Shape 29"/>
        <p:cNvGrpSpPr/>
        <p:nvPr/>
      </p:nvGrpSpPr>
      <p:grpSpPr>
        <a:xfrm>
          <a:off x="0" y="0"/>
          <a:ext cx="0" cy="0"/>
          <a:chOff x="0" y="0"/>
          <a:chExt cx="0" cy="0"/>
        </a:xfrm>
      </p:grpSpPr>
      <p:sp>
        <p:nvSpPr>
          <p:cNvPr id="30" name="Google Shape;30;p7"/>
          <p:cNvSpPr>
            <a:spLocks noGrp="1"/>
          </p:cNvSpPr>
          <p:nvPr>
            <p:ph type="pic" idx="2"/>
          </p:nvPr>
        </p:nvSpPr>
        <p:spPr>
          <a:xfrm>
            <a:off x="6151420" y="1343609"/>
            <a:ext cx="2992400" cy="4736800"/>
          </a:xfrm>
          <a:prstGeom prst="rect">
            <a:avLst/>
          </a:prstGeom>
          <a:noFill/>
          <a:ln>
            <a:noFill/>
          </a:ln>
        </p:spPr>
      </p:sp>
      <p:sp>
        <p:nvSpPr>
          <p:cNvPr id="31" name="Google Shape;31;p7"/>
          <p:cNvSpPr>
            <a:spLocks noGrp="1"/>
          </p:cNvSpPr>
          <p:nvPr>
            <p:ph type="pic" idx="3"/>
          </p:nvPr>
        </p:nvSpPr>
        <p:spPr>
          <a:xfrm>
            <a:off x="1" y="3777425"/>
            <a:ext cx="3020400" cy="2303200"/>
          </a:xfrm>
          <a:prstGeom prst="rect">
            <a:avLst/>
          </a:prstGeom>
          <a:noFill/>
          <a:ln>
            <a:noFill/>
          </a:ln>
        </p:spPr>
      </p:sp>
      <p:sp>
        <p:nvSpPr>
          <p:cNvPr id="32" name="Google Shape;32;p7"/>
          <p:cNvSpPr>
            <a:spLocks noGrp="1"/>
          </p:cNvSpPr>
          <p:nvPr>
            <p:ph type="pic" idx="4"/>
          </p:nvPr>
        </p:nvSpPr>
        <p:spPr>
          <a:xfrm>
            <a:off x="0" y="1343609"/>
            <a:ext cx="6096000" cy="2379200"/>
          </a:xfrm>
          <a:prstGeom prst="rect">
            <a:avLst/>
          </a:prstGeom>
          <a:noFill/>
          <a:ln>
            <a:noFill/>
          </a:ln>
        </p:spPr>
      </p:sp>
      <p:sp>
        <p:nvSpPr>
          <p:cNvPr id="33" name="Google Shape;33;p7"/>
          <p:cNvSpPr>
            <a:spLocks noGrp="1"/>
          </p:cNvSpPr>
          <p:nvPr>
            <p:ph type="pic" idx="5"/>
          </p:nvPr>
        </p:nvSpPr>
        <p:spPr>
          <a:xfrm>
            <a:off x="9188724" y="3777425"/>
            <a:ext cx="2992400" cy="2301600"/>
          </a:xfrm>
          <a:prstGeom prst="rect">
            <a:avLst/>
          </a:prstGeom>
          <a:noFill/>
          <a:ln>
            <a:noFill/>
          </a:ln>
        </p:spPr>
      </p:sp>
      <p:sp>
        <p:nvSpPr>
          <p:cNvPr id="34" name="Google Shape;34;p7"/>
          <p:cNvSpPr>
            <a:spLocks noGrp="1"/>
          </p:cNvSpPr>
          <p:nvPr>
            <p:ph type="pic" idx="6"/>
          </p:nvPr>
        </p:nvSpPr>
        <p:spPr>
          <a:xfrm>
            <a:off x="9186295" y="1343609"/>
            <a:ext cx="2992400" cy="2379200"/>
          </a:xfrm>
          <a:prstGeom prst="rect">
            <a:avLst/>
          </a:prstGeom>
          <a:noFill/>
          <a:ln>
            <a:noFill/>
          </a:ln>
        </p:spPr>
      </p:sp>
      <p:sp>
        <p:nvSpPr>
          <p:cNvPr id="35" name="Google Shape;35;p7"/>
          <p:cNvSpPr>
            <a:spLocks noGrp="1"/>
          </p:cNvSpPr>
          <p:nvPr>
            <p:ph type="pic" idx="7"/>
          </p:nvPr>
        </p:nvSpPr>
        <p:spPr>
          <a:xfrm>
            <a:off x="3075709" y="3777425"/>
            <a:ext cx="3020400" cy="2301600"/>
          </a:xfrm>
          <a:prstGeom prst="rect">
            <a:avLst/>
          </a:prstGeom>
          <a:noFill/>
          <a:ln>
            <a:noFill/>
          </a:ln>
        </p:spPr>
      </p:sp>
      <p:sp>
        <p:nvSpPr>
          <p:cNvPr id="36" name="Google Shape;36;p7"/>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ingle Photo">
  <p:cSld name="Single Photo">
    <p:spTree>
      <p:nvGrpSpPr>
        <p:cNvPr id="1" name="Shape 37"/>
        <p:cNvGrpSpPr/>
        <p:nvPr/>
      </p:nvGrpSpPr>
      <p:grpSpPr>
        <a:xfrm>
          <a:off x="0" y="0"/>
          <a:ext cx="0" cy="0"/>
          <a:chOff x="0" y="0"/>
          <a:chExt cx="0" cy="0"/>
        </a:xfrm>
      </p:grpSpPr>
      <p:sp>
        <p:nvSpPr>
          <p:cNvPr id="38" name="Google Shape;38;p8"/>
          <p:cNvSpPr>
            <a:spLocks noGrp="1"/>
          </p:cNvSpPr>
          <p:nvPr>
            <p:ph type="pic" idx="2"/>
          </p:nvPr>
        </p:nvSpPr>
        <p:spPr>
          <a:xfrm>
            <a:off x="0" y="1343609"/>
            <a:ext cx="12192000" cy="4735600"/>
          </a:xfrm>
          <a:prstGeom prst="rect">
            <a:avLst/>
          </a:prstGeom>
          <a:noFill/>
          <a:ln>
            <a:noFill/>
          </a:ln>
        </p:spPr>
      </p:sp>
      <p:sp>
        <p:nvSpPr>
          <p:cNvPr id="39" name="Google Shape;39;p8"/>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and Content (left)">
  <p:cSld name="Photo and Content (left)">
    <p:spTree>
      <p:nvGrpSpPr>
        <p:cNvPr id="1" name="Shape 40"/>
        <p:cNvGrpSpPr/>
        <p:nvPr/>
      </p:nvGrpSpPr>
      <p:grpSpPr>
        <a:xfrm>
          <a:off x="0" y="0"/>
          <a:ext cx="0" cy="0"/>
          <a:chOff x="0" y="0"/>
          <a:chExt cx="0" cy="0"/>
        </a:xfrm>
      </p:grpSpPr>
      <p:sp>
        <p:nvSpPr>
          <p:cNvPr id="41" name="Google Shape;41;p9"/>
          <p:cNvSpPr/>
          <p:nvPr/>
        </p:nvSpPr>
        <p:spPr>
          <a:xfrm>
            <a:off x="4186697" y="1343609"/>
            <a:ext cx="8005200" cy="4735600"/>
          </a:xfrm>
          <a:prstGeom prst="rect">
            <a:avLst/>
          </a:prstGeom>
          <a:solidFill>
            <a:srgbClr val="E1E1E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695"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2" name="Google Shape;42;p9"/>
          <p:cNvSpPr>
            <a:spLocks noGrp="1"/>
          </p:cNvSpPr>
          <p:nvPr>
            <p:ph type="pic" idx="2"/>
          </p:nvPr>
        </p:nvSpPr>
        <p:spPr>
          <a:xfrm>
            <a:off x="-412" y="1343221"/>
            <a:ext cx="4128800" cy="3821600"/>
          </a:xfrm>
          <a:prstGeom prst="rect">
            <a:avLst/>
          </a:prstGeom>
          <a:noFill/>
          <a:ln>
            <a:noFill/>
          </a:ln>
        </p:spPr>
      </p:sp>
      <p:sp>
        <p:nvSpPr>
          <p:cNvPr id="43" name="Google Shape;43;p9"/>
          <p:cNvSpPr txBox="1">
            <a:spLocks noGrp="1"/>
          </p:cNvSpPr>
          <p:nvPr>
            <p:ph type="body" idx="1"/>
          </p:nvPr>
        </p:nvSpPr>
        <p:spPr>
          <a:xfrm>
            <a:off x="-413" y="5164667"/>
            <a:ext cx="4128000" cy="914400"/>
          </a:xfrm>
          <a:prstGeom prst="rect">
            <a:avLst/>
          </a:prstGeom>
          <a:solidFill>
            <a:schemeClr val="accent1"/>
          </a:solidFill>
          <a:ln>
            <a:noFill/>
          </a:ln>
        </p:spPr>
        <p:txBody>
          <a:bodyPr spcFirstLastPara="1" wrap="square" lIns="91425" tIns="45700" rIns="91425" bIns="45700" anchor="ctr" anchorCtr="0">
            <a:noAutofit/>
          </a:bodyPr>
          <a:lstStyle>
            <a:lvl1pPr marL="609585" lvl="0" indent="-304792" algn="ctr">
              <a:lnSpc>
                <a:spcPct val="100000"/>
              </a:lnSpc>
              <a:spcBef>
                <a:spcPts val="800"/>
              </a:spcBef>
              <a:spcAft>
                <a:spcPts val="0"/>
              </a:spcAft>
              <a:buSzPts val="1800"/>
              <a:buNone/>
              <a:defRPr sz="2667">
                <a:solidFill>
                  <a:schemeClr val="lt1"/>
                </a:solidFill>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44" name="Google Shape;44;p9"/>
          <p:cNvSpPr txBox="1">
            <a:spLocks noGrp="1"/>
          </p:cNvSpPr>
          <p:nvPr>
            <p:ph type="body" idx="3"/>
          </p:nvPr>
        </p:nvSpPr>
        <p:spPr>
          <a:xfrm>
            <a:off x="4300603" y="1706881"/>
            <a:ext cx="7406800" cy="42972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45" name="Google Shape;45;p9"/>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le and Content">
  <p:cSld name="Subtitle and Content">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84719" y="2072641"/>
            <a:ext cx="11222400" cy="3898800"/>
          </a:xfrm>
          <a:prstGeom prst="rect">
            <a:avLst/>
          </a:prstGeom>
          <a:noFill/>
          <a:ln>
            <a:noFill/>
          </a:ln>
        </p:spPr>
        <p:txBody>
          <a:bodyPr spcFirstLastPara="1" wrap="square" lIns="91425" tIns="45700" rIns="91425" bIns="45700" anchor="t" anchorCtr="0">
            <a:noAutofit/>
          </a:bodyPr>
          <a:lstStyle>
            <a:lvl1pPr marL="609585" lvl="0" indent="-441949" algn="l">
              <a:lnSpc>
                <a:spcPct val="100000"/>
              </a:lnSpc>
              <a:spcBef>
                <a:spcPts val="800"/>
              </a:spcBef>
              <a:spcAft>
                <a:spcPts val="0"/>
              </a:spcAft>
              <a:buSzPts val="1620"/>
              <a:buChar char="•"/>
              <a:defRPr>
                <a:latin typeface="Calibri" panose="020F0502020204030204" pitchFamily="34" charset="0"/>
                <a:ea typeface="Calibri" panose="020F0502020204030204" pitchFamily="34" charset="0"/>
                <a:cs typeface="Calibri" panose="020F0502020204030204" pitchFamily="34" charset="0"/>
              </a:defRPr>
            </a:lvl1pPr>
            <a:lvl2pPr marL="1219170" lvl="1" indent="-441948" algn="l">
              <a:lnSpc>
                <a:spcPct val="100000"/>
              </a:lnSpc>
              <a:spcBef>
                <a:spcPts val="533"/>
              </a:spcBef>
              <a:spcAft>
                <a:spcPts val="0"/>
              </a:spcAft>
              <a:buSzPts val="1620"/>
              <a:buChar char="–"/>
              <a:defRPr/>
            </a:lvl2pPr>
            <a:lvl3pPr marL="1828754" lvl="2" indent="-441948" algn="l">
              <a:lnSpc>
                <a:spcPct val="100000"/>
              </a:lnSpc>
              <a:spcBef>
                <a:spcPts val="533"/>
              </a:spcBef>
              <a:spcAft>
                <a:spcPts val="0"/>
              </a:spcAft>
              <a:buSzPts val="1620"/>
              <a:buChar char="•"/>
              <a:defRPr/>
            </a:lvl3pPr>
            <a:lvl4pPr marL="2438339" lvl="3" indent="-441948" algn="l">
              <a:lnSpc>
                <a:spcPct val="100000"/>
              </a:lnSpc>
              <a:spcBef>
                <a:spcPts val="400"/>
              </a:spcBef>
              <a:spcAft>
                <a:spcPts val="0"/>
              </a:spcAft>
              <a:buSzPts val="1620"/>
              <a:buChar char="–"/>
              <a:defRPr/>
            </a:lvl4pPr>
            <a:lvl5pPr marL="3047924" lvl="4" indent="-441949" algn="l">
              <a:lnSpc>
                <a:spcPct val="100000"/>
              </a:lnSpc>
              <a:spcBef>
                <a:spcPts val="400"/>
              </a:spcBef>
              <a:spcAft>
                <a:spcPts val="0"/>
              </a:spcAft>
              <a:buSzPts val="1620"/>
              <a:buChar char="•"/>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dirty="0"/>
          </a:p>
        </p:txBody>
      </p:sp>
      <p:sp>
        <p:nvSpPr>
          <p:cNvPr id="48" name="Google Shape;48;p10"/>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2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0"/>
          <p:cNvSpPr txBox="1">
            <a:spLocks noGrp="1"/>
          </p:cNvSpPr>
          <p:nvPr>
            <p:ph type="body" idx="2"/>
          </p:nvPr>
        </p:nvSpPr>
        <p:spPr>
          <a:xfrm>
            <a:off x="484719" y="1528235"/>
            <a:ext cx="11222400" cy="4700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SzPts val="2160"/>
              <a:buNone/>
              <a:defRPr sz="3200">
                <a:solidFill>
                  <a:schemeClr val="accent1"/>
                </a:solidFill>
                <a:latin typeface="Calibri"/>
                <a:ea typeface="Calibri"/>
                <a:cs typeface="Calibri"/>
                <a:sym typeface="Calibri"/>
              </a:defRPr>
            </a:lvl1pPr>
            <a:lvl2pPr marL="1219170" lvl="1"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2pPr>
            <a:lvl3pPr marL="1828754" lvl="2" indent="-304792" algn="l">
              <a:lnSpc>
                <a:spcPct val="100000"/>
              </a:lnSpc>
              <a:spcBef>
                <a:spcPts val="533"/>
              </a:spcBef>
              <a:spcAft>
                <a:spcPts val="0"/>
              </a:spcAft>
              <a:buSzPts val="1980"/>
              <a:buNone/>
              <a:defRPr sz="2933">
                <a:solidFill>
                  <a:schemeClr val="accent1"/>
                </a:solidFill>
                <a:latin typeface="Calibri"/>
                <a:ea typeface="Calibri"/>
                <a:cs typeface="Calibri"/>
                <a:sym typeface="Calibri"/>
              </a:defRPr>
            </a:lvl3pPr>
            <a:lvl4pPr marL="2438339" lvl="3"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4pPr>
            <a:lvl5pPr marL="3047924" lvl="4" indent="-304792" algn="l">
              <a:lnSpc>
                <a:spcPct val="100000"/>
              </a:lnSpc>
              <a:spcBef>
                <a:spcPts val="400"/>
              </a:spcBef>
              <a:spcAft>
                <a:spcPts val="0"/>
              </a:spcAft>
              <a:buSzPts val="1980"/>
              <a:buNone/>
              <a:defRPr sz="2933">
                <a:solidFill>
                  <a:schemeClr val="accent1"/>
                </a:solidFill>
                <a:latin typeface="Calibri"/>
                <a:ea typeface="Calibri"/>
                <a:cs typeface="Calibri"/>
                <a:sym typeface="Calibri"/>
              </a:defRPr>
            </a:lvl5pPr>
            <a:lvl6pPr marL="3657509" lvl="5" indent="-304792" algn="l">
              <a:lnSpc>
                <a:spcPct val="90000"/>
              </a:lnSpc>
              <a:spcBef>
                <a:spcPts val="208"/>
              </a:spcBef>
              <a:spcAft>
                <a:spcPts val="0"/>
              </a:spcAft>
              <a:buClr>
                <a:schemeClr val="dk1"/>
              </a:buClr>
              <a:buSzPts val="1800"/>
              <a:buNone/>
              <a:defRPr/>
            </a:lvl6pPr>
            <a:lvl7pPr marL="4267093" lvl="6" indent="-457189" algn="l">
              <a:lnSpc>
                <a:spcPct val="90000"/>
              </a:lnSpc>
              <a:spcBef>
                <a:spcPts val="208"/>
              </a:spcBef>
              <a:spcAft>
                <a:spcPts val="0"/>
              </a:spcAft>
              <a:buClr>
                <a:schemeClr val="dk1"/>
              </a:buClr>
              <a:buSzPts val="1800"/>
              <a:buChar char="•"/>
              <a:defRPr/>
            </a:lvl7pPr>
            <a:lvl8pPr marL="4876678" lvl="7" indent="-457189" algn="l">
              <a:lnSpc>
                <a:spcPct val="90000"/>
              </a:lnSpc>
              <a:spcBef>
                <a:spcPts val="208"/>
              </a:spcBef>
              <a:spcAft>
                <a:spcPts val="0"/>
              </a:spcAft>
              <a:buClr>
                <a:schemeClr val="dk1"/>
              </a:buClr>
              <a:buSzPts val="1800"/>
              <a:buChar char="•"/>
              <a:defRPr/>
            </a:lvl8pPr>
            <a:lvl9pPr marL="5486263" lvl="8" indent="-457189" algn="l">
              <a:lnSpc>
                <a:spcPct val="90000"/>
              </a:lnSpc>
              <a:spcBef>
                <a:spcPts val="208"/>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2C4"/>
        </a:solidFill>
        <a:effectLst/>
      </p:bgPr>
    </p:bg>
    <p:spTree>
      <p:nvGrpSpPr>
        <p:cNvPr id="1" name="Shape 6"/>
        <p:cNvGrpSpPr/>
        <p:nvPr/>
      </p:nvGrpSpPr>
      <p:grpSpPr>
        <a:xfrm>
          <a:off x="0" y="0"/>
          <a:ext cx="0" cy="0"/>
          <a:chOff x="0" y="0"/>
          <a:chExt cx="0" cy="0"/>
        </a:xfrm>
      </p:grpSpPr>
      <p:sp>
        <p:nvSpPr>
          <p:cNvPr id="7" name="Google Shape;7;p1"/>
          <p:cNvSpPr/>
          <p:nvPr/>
        </p:nvSpPr>
        <p:spPr>
          <a:xfrm>
            <a:off x="0" y="6105137"/>
            <a:ext cx="12192000" cy="779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 name="Google Shape;8;p1"/>
          <p:cNvSpPr/>
          <p:nvPr/>
        </p:nvSpPr>
        <p:spPr>
          <a:xfrm>
            <a:off x="5541264" y="6254144"/>
            <a:ext cx="1109600" cy="3652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US" sz="933" b="1" dirty="0">
                <a:solidFill>
                  <a:srgbClr val="716F73"/>
                </a:solidFill>
                <a:latin typeface="Calibri" panose="020F0502020204030204" pitchFamily="34" charset="0"/>
                <a:ea typeface="Calibri" panose="020F0502020204030204" pitchFamily="34" charset="0"/>
                <a:cs typeface="Calibri" panose="020F0502020204030204" pitchFamily="34" charset="0"/>
              </a:rPr>
              <a:t>6.</a:t>
            </a:r>
            <a:fld id="{00000000-1234-1234-1234-123412341234}" type="slidenum">
              <a:rPr lang="en-US" sz="933" b="1" i="0" u="none" strike="noStrike" cap="none">
                <a:solidFill>
                  <a:srgbClr val="716F73"/>
                </a:solidFill>
                <a:latin typeface="Calibri" panose="020F0502020204030204" pitchFamily="34" charset="0"/>
                <a:ea typeface="Calibri" panose="020F0502020204030204" pitchFamily="34" charset="0"/>
                <a:cs typeface="Calibri" panose="020F0502020204030204" pitchFamily="34" charset="0"/>
                <a:sym typeface="Arial"/>
              </a:rPr>
              <a:pPr marL="0" marR="0" lvl="0" indent="0" algn="ctr" rtl="0">
                <a:spcBef>
                  <a:spcPts val="0"/>
                </a:spcBef>
                <a:spcAft>
                  <a:spcPts val="0"/>
                </a:spcAft>
                <a:buNone/>
              </a:pPr>
              <a:t>‹#›</a:t>
            </a:fld>
            <a:endParaRPr sz="933" b="1" i="0" u="none" strike="noStrike" cap="none" dirty="0">
              <a:solidFill>
                <a:srgbClr val="716F73"/>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 name="Google Shape;9;p1"/>
          <p:cNvSpPr txBox="1">
            <a:spLocks noGrp="1"/>
          </p:cNvSpPr>
          <p:nvPr>
            <p:ph type="body" idx="1"/>
          </p:nvPr>
        </p:nvSpPr>
        <p:spPr>
          <a:xfrm>
            <a:off x="484717" y="1706881"/>
            <a:ext cx="11222400" cy="4152800"/>
          </a:xfrm>
          <a:prstGeom prst="rect">
            <a:avLst/>
          </a:prstGeom>
          <a:noFill/>
          <a:ln>
            <a:noFill/>
          </a:ln>
        </p:spPr>
        <p:txBody>
          <a:bodyPr spcFirstLastPara="1" wrap="square" lIns="91425" tIns="45700" rIns="91425" bIns="45700" anchor="t" anchorCtr="0">
            <a:noAutofit/>
          </a:bodyPr>
          <a:lstStyle>
            <a:lvl1pPr marL="457200" marR="0" lvl="0" indent="-354330" algn="l" rtl="0">
              <a:lnSpc>
                <a:spcPct val="100000"/>
              </a:lnSpc>
              <a:spcBef>
                <a:spcPts val="600"/>
              </a:spcBef>
              <a:spcAft>
                <a:spcPts val="0"/>
              </a:spcAft>
              <a:buClr>
                <a:schemeClr val="accent1"/>
              </a:buClr>
              <a:buSzPts val="1980"/>
              <a:buFont typeface="Arial"/>
              <a:buChar char="•"/>
              <a:defRPr sz="2200" b="1" i="0" u="none" strike="noStrike" cap="none">
                <a:solidFill>
                  <a:schemeClr val="dk1"/>
                </a:solidFill>
                <a:latin typeface="Arial"/>
                <a:ea typeface="Arial"/>
                <a:cs typeface="Arial"/>
                <a:sym typeface="Arial"/>
              </a:defRPr>
            </a:lvl1pPr>
            <a:lvl2pPr marL="914400" marR="0" lvl="1" indent="-342900" algn="l" rtl="0">
              <a:lnSpc>
                <a:spcPct val="100000"/>
              </a:lnSpc>
              <a:spcBef>
                <a:spcPts val="400"/>
              </a:spcBef>
              <a:spcAft>
                <a:spcPts val="0"/>
              </a:spcAft>
              <a:buClr>
                <a:schemeClr val="accent1"/>
              </a:buClr>
              <a:buSzPts val="1800"/>
              <a:buFont typeface="Arial"/>
              <a:buChar char="–"/>
              <a:defRPr sz="2000" b="1" i="0" u="none" strike="noStrike" cap="none">
                <a:solidFill>
                  <a:schemeClr val="dk1"/>
                </a:solidFill>
                <a:latin typeface="Arial"/>
                <a:ea typeface="Arial"/>
                <a:cs typeface="Arial"/>
                <a:sym typeface="Arial"/>
              </a:defRPr>
            </a:lvl2pPr>
            <a:lvl3pPr marL="1371600" marR="0" lvl="2" indent="-331469" algn="l" rtl="0">
              <a:lnSpc>
                <a:spcPct val="100000"/>
              </a:lnSpc>
              <a:spcBef>
                <a:spcPts val="400"/>
              </a:spcBef>
              <a:spcAft>
                <a:spcPts val="0"/>
              </a:spcAft>
              <a:buClr>
                <a:schemeClr val="accent1"/>
              </a:buClr>
              <a:buSzPts val="1620"/>
              <a:buFont typeface="Arial"/>
              <a:buChar char="•"/>
              <a:defRPr sz="1800" b="1" i="0" u="none" strike="noStrike" cap="none">
                <a:solidFill>
                  <a:schemeClr val="dk1"/>
                </a:solidFill>
                <a:latin typeface="Arial"/>
                <a:ea typeface="Arial"/>
                <a:cs typeface="Arial"/>
                <a:sym typeface="Arial"/>
              </a:defRPr>
            </a:lvl3pPr>
            <a:lvl4pPr marL="1828800" marR="0" lvl="3" indent="-320039" algn="l" rtl="0">
              <a:lnSpc>
                <a:spcPct val="100000"/>
              </a:lnSpc>
              <a:spcBef>
                <a:spcPts val="300"/>
              </a:spcBef>
              <a:spcAft>
                <a:spcPts val="0"/>
              </a:spcAft>
              <a:buClr>
                <a:schemeClr val="accent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rtl="0">
              <a:lnSpc>
                <a:spcPct val="100000"/>
              </a:lnSpc>
              <a:spcBef>
                <a:spcPts val="300"/>
              </a:spcBef>
              <a:spcAft>
                <a:spcPts val="0"/>
              </a:spcAft>
              <a:buClr>
                <a:schemeClr val="accent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rtl="0">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rtl="0">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dirty="0"/>
          </a:p>
        </p:txBody>
      </p:sp>
      <p:sp>
        <p:nvSpPr>
          <p:cNvPr id="10" name="Google Shape;10;p1"/>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marR="0" lvl="0" algn="l" rtl="0">
              <a:lnSpc>
                <a:spcPct val="10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1" name="Google Shape;11;p1"/>
          <p:cNvPicPr preferRelativeResize="0"/>
          <p:nvPr/>
        </p:nvPicPr>
        <p:blipFill>
          <a:blip r:embed="rId29">
            <a:alphaModFix/>
          </a:blip>
          <a:srcRect/>
          <a:stretch/>
        </p:blipFill>
        <p:spPr>
          <a:xfrm>
            <a:off x="9513455" y="6288628"/>
            <a:ext cx="2462684" cy="4125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2C4"/>
        </a:solidFill>
        <a:effectLst/>
      </p:bgPr>
    </p:bg>
    <p:spTree>
      <p:nvGrpSpPr>
        <p:cNvPr id="1" name="Shape 143"/>
        <p:cNvGrpSpPr/>
        <p:nvPr/>
      </p:nvGrpSpPr>
      <p:grpSpPr>
        <a:xfrm>
          <a:off x="0" y="0"/>
          <a:ext cx="0" cy="0"/>
          <a:chOff x="0" y="0"/>
          <a:chExt cx="0" cy="0"/>
        </a:xfrm>
      </p:grpSpPr>
      <p:sp>
        <p:nvSpPr>
          <p:cNvPr id="144" name="Google Shape;144;p29"/>
          <p:cNvSpPr/>
          <p:nvPr/>
        </p:nvSpPr>
        <p:spPr>
          <a:xfrm>
            <a:off x="0" y="6105137"/>
            <a:ext cx="12192000" cy="7796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8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45" name="Google Shape;145;p29"/>
          <p:cNvSpPr/>
          <p:nvPr/>
        </p:nvSpPr>
        <p:spPr>
          <a:xfrm>
            <a:off x="5541264" y="6254144"/>
            <a:ext cx="1109600" cy="365200"/>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r>
              <a:rPr lang="en-US" sz="933" b="1" dirty="0">
                <a:solidFill>
                  <a:srgbClr val="716F73"/>
                </a:solidFill>
                <a:latin typeface="Calibri" panose="020F0502020204030204" pitchFamily="34" charset="0"/>
                <a:ea typeface="Calibri" panose="020F0502020204030204" pitchFamily="34" charset="0"/>
                <a:cs typeface="Calibri" panose="020F0502020204030204" pitchFamily="34" charset="0"/>
              </a:rPr>
              <a:t>6.</a:t>
            </a:r>
            <a:fld id="{00000000-1234-1234-1234-123412341234}" type="slidenum">
              <a:rPr lang="en-US" sz="933" b="1" i="0" u="none" strike="noStrike" cap="none" smtClean="0">
                <a:solidFill>
                  <a:srgbClr val="716F73"/>
                </a:solidFill>
                <a:latin typeface="Calibri" panose="020F0502020204030204" pitchFamily="34" charset="0"/>
                <a:ea typeface="Calibri" panose="020F0502020204030204" pitchFamily="34" charset="0"/>
                <a:cs typeface="Calibri" panose="020F0502020204030204" pitchFamily="34" charset="0"/>
                <a:sym typeface="Arial"/>
              </a:rPr>
              <a:pPr marL="0" marR="0" lvl="0" indent="0" algn="ctr" rtl="0">
                <a:spcBef>
                  <a:spcPts val="0"/>
                </a:spcBef>
                <a:spcAft>
                  <a:spcPts val="0"/>
                </a:spcAft>
                <a:buNone/>
              </a:pPr>
              <a:t>‹#›</a:t>
            </a:fld>
            <a:endParaRPr sz="933" b="1" i="0" u="none" strike="noStrike" cap="none" dirty="0">
              <a:solidFill>
                <a:srgbClr val="716F73"/>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46" name="Google Shape;146;p29"/>
          <p:cNvSpPr txBox="1">
            <a:spLocks noGrp="1"/>
          </p:cNvSpPr>
          <p:nvPr>
            <p:ph type="body" idx="1"/>
          </p:nvPr>
        </p:nvSpPr>
        <p:spPr>
          <a:xfrm>
            <a:off x="484717" y="1706881"/>
            <a:ext cx="11222400" cy="4152800"/>
          </a:xfrm>
          <a:prstGeom prst="rect">
            <a:avLst/>
          </a:prstGeom>
          <a:noFill/>
          <a:ln>
            <a:noFill/>
          </a:ln>
        </p:spPr>
        <p:txBody>
          <a:bodyPr spcFirstLastPara="1" wrap="square" lIns="91425" tIns="45700" rIns="91425" bIns="45700" anchor="t" anchorCtr="0">
            <a:noAutofit/>
          </a:bodyPr>
          <a:lstStyle>
            <a:lvl1pPr marL="457200" marR="0" lvl="0" indent="-354330" algn="l">
              <a:lnSpc>
                <a:spcPct val="100000"/>
              </a:lnSpc>
              <a:spcBef>
                <a:spcPts val="600"/>
              </a:spcBef>
              <a:spcAft>
                <a:spcPts val="0"/>
              </a:spcAft>
              <a:buClr>
                <a:schemeClr val="accent1"/>
              </a:buClr>
              <a:buSzPts val="1980"/>
              <a:buFont typeface="Arial"/>
              <a:buChar char="•"/>
              <a:defRPr sz="2200" b="1" i="0" u="none" strike="noStrike" cap="none">
                <a:solidFill>
                  <a:schemeClr val="dk1"/>
                </a:solidFill>
                <a:latin typeface="Arial"/>
                <a:ea typeface="Arial"/>
                <a:cs typeface="Arial"/>
                <a:sym typeface="Arial"/>
              </a:defRPr>
            </a:lvl1pPr>
            <a:lvl2pPr marL="914400" marR="0" lvl="1" indent="-342900" algn="l">
              <a:lnSpc>
                <a:spcPct val="100000"/>
              </a:lnSpc>
              <a:spcBef>
                <a:spcPts val="400"/>
              </a:spcBef>
              <a:spcAft>
                <a:spcPts val="0"/>
              </a:spcAft>
              <a:buClr>
                <a:schemeClr val="accent1"/>
              </a:buClr>
              <a:buSzPts val="1800"/>
              <a:buFont typeface="Arial"/>
              <a:buChar char="–"/>
              <a:defRPr sz="2000" b="1" i="0" u="none" strike="noStrike" cap="none">
                <a:solidFill>
                  <a:schemeClr val="dk1"/>
                </a:solidFill>
                <a:latin typeface="Arial"/>
                <a:ea typeface="Arial"/>
                <a:cs typeface="Arial"/>
                <a:sym typeface="Arial"/>
              </a:defRPr>
            </a:lvl2pPr>
            <a:lvl3pPr marL="1371600" marR="0" lvl="2" indent="-331469" algn="l">
              <a:lnSpc>
                <a:spcPct val="100000"/>
              </a:lnSpc>
              <a:spcBef>
                <a:spcPts val="400"/>
              </a:spcBef>
              <a:spcAft>
                <a:spcPts val="0"/>
              </a:spcAft>
              <a:buClr>
                <a:schemeClr val="accent1"/>
              </a:buClr>
              <a:buSzPts val="1620"/>
              <a:buFont typeface="Arial"/>
              <a:buChar char="•"/>
              <a:defRPr sz="1800" b="1" i="0" u="none" strike="noStrike" cap="none">
                <a:solidFill>
                  <a:schemeClr val="dk1"/>
                </a:solidFill>
                <a:latin typeface="Arial"/>
                <a:ea typeface="Arial"/>
                <a:cs typeface="Arial"/>
                <a:sym typeface="Arial"/>
              </a:defRPr>
            </a:lvl3pPr>
            <a:lvl4pPr marL="1828800" marR="0" lvl="3" indent="-320039" algn="l">
              <a:lnSpc>
                <a:spcPct val="100000"/>
              </a:lnSpc>
              <a:spcBef>
                <a:spcPts val="300"/>
              </a:spcBef>
              <a:spcAft>
                <a:spcPts val="0"/>
              </a:spcAft>
              <a:buClr>
                <a:schemeClr val="accent1"/>
              </a:buClr>
              <a:buSzPts val="1440"/>
              <a:buFont typeface="Arial"/>
              <a:buChar char="–"/>
              <a:defRPr sz="1600" b="1" i="0" u="none" strike="noStrike" cap="none">
                <a:solidFill>
                  <a:schemeClr val="dk1"/>
                </a:solidFill>
                <a:latin typeface="Arial"/>
                <a:ea typeface="Arial"/>
                <a:cs typeface="Arial"/>
                <a:sym typeface="Arial"/>
              </a:defRPr>
            </a:lvl4pPr>
            <a:lvl5pPr marL="2286000" marR="0" lvl="4" indent="-308610" algn="l">
              <a:lnSpc>
                <a:spcPct val="100000"/>
              </a:lnSpc>
              <a:spcBef>
                <a:spcPts val="300"/>
              </a:spcBef>
              <a:spcAft>
                <a:spcPts val="0"/>
              </a:spcAft>
              <a:buClr>
                <a:schemeClr val="accent1"/>
              </a:buClr>
              <a:buSzPts val="1260"/>
              <a:buFont typeface="Arial"/>
              <a:buChar char="•"/>
              <a:defRPr sz="1400" b="1" i="0" u="none" strike="noStrike" cap="none">
                <a:solidFill>
                  <a:schemeClr val="dk1"/>
                </a:solidFill>
                <a:latin typeface="Arial"/>
                <a:ea typeface="Arial"/>
                <a:cs typeface="Arial"/>
                <a:sym typeface="Arial"/>
              </a:defRPr>
            </a:lvl5pPr>
            <a:lvl6pPr marL="2743200" marR="0" lvl="5" indent="-228600" algn="l">
              <a:lnSpc>
                <a:spcPct val="90000"/>
              </a:lnSpc>
              <a:spcBef>
                <a:spcPts val="156"/>
              </a:spcBef>
              <a:spcAft>
                <a:spcPts val="0"/>
              </a:spcAft>
              <a:buClr>
                <a:schemeClr val="dk1"/>
              </a:buClr>
              <a:buSzPts val="563"/>
              <a:buFont typeface="Arial"/>
              <a:buNone/>
              <a:defRPr sz="563" b="0" i="0" u="none" strike="noStrike" cap="none">
                <a:solidFill>
                  <a:schemeClr val="dk1"/>
                </a:solidFill>
                <a:latin typeface="Arial"/>
                <a:ea typeface="Arial"/>
                <a:cs typeface="Arial"/>
                <a:sym typeface="Arial"/>
              </a:defRPr>
            </a:lvl6pPr>
            <a:lvl7pPr marL="3200400" marR="0" lvl="6"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7pPr>
            <a:lvl8pPr marL="3657600" marR="0" lvl="7"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8pPr>
            <a:lvl9pPr marL="4114800" marR="0" lvl="8" indent="-264350" algn="l">
              <a:lnSpc>
                <a:spcPct val="90000"/>
              </a:lnSpc>
              <a:spcBef>
                <a:spcPts val="156"/>
              </a:spcBef>
              <a:spcAft>
                <a:spcPts val="0"/>
              </a:spcAft>
              <a:buClr>
                <a:schemeClr val="dk1"/>
              </a:buClr>
              <a:buSzPts val="563"/>
              <a:buFont typeface="Arial"/>
              <a:buChar char="•"/>
              <a:defRPr sz="563" b="0" i="0" u="none" strike="noStrike" cap="none">
                <a:solidFill>
                  <a:schemeClr val="dk1"/>
                </a:solidFill>
                <a:latin typeface="Arial"/>
                <a:ea typeface="Arial"/>
                <a:cs typeface="Arial"/>
                <a:sym typeface="Arial"/>
              </a:defRPr>
            </a:lvl9pPr>
          </a:lstStyle>
          <a:p>
            <a:endParaRPr dirty="0"/>
          </a:p>
        </p:txBody>
      </p:sp>
      <p:sp>
        <p:nvSpPr>
          <p:cNvPr id="147" name="Google Shape;147;p29"/>
          <p:cNvSpPr txBox="1">
            <a:spLocks noGrp="1"/>
          </p:cNvSpPr>
          <p:nvPr>
            <p:ph type="title"/>
          </p:nvPr>
        </p:nvSpPr>
        <p:spPr>
          <a:xfrm>
            <a:off x="484717" y="586887"/>
            <a:ext cx="11222400" cy="656400"/>
          </a:xfrm>
          <a:prstGeom prst="rect">
            <a:avLst/>
          </a:prstGeom>
          <a:noFill/>
          <a:ln>
            <a:noFill/>
          </a:ln>
        </p:spPr>
        <p:txBody>
          <a:bodyPr spcFirstLastPara="1" wrap="square" lIns="91425" tIns="45700" rIns="91425" bIns="45700" anchor="b" anchorCtr="0">
            <a:spAutoFit/>
          </a:bodyPr>
          <a:lstStyle>
            <a:lvl1pPr marR="0" lvl="0" algn="l">
              <a:lnSpc>
                <a:spcPct val="100000"/>
              </a:lnSpc>
              <a:spcBef>
                <a:spcPts val="0"/>
              </a:spcBef>
              <a:spcAft>
                <a:spcPts val="0"/>
              </a:spcAft>
              <a:buClr>
                <a:schemeClr val="accent1"/>
              </a:buClr>
              <a:buSzPts val="2600"/>
              <a:buFont typeface="Calibri"/>
              <a:buNone/>
              <a:defRPr sz="2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48" name="Google Shape;148;p29"/>
          <p:cNvPicPr preferRelativeResize="0"/>
          <p:nvPr/>
        </p:nvPicPr>
        <p:blipFill>
          <a:blip r:embed="rId31">
            <a:alphaModFix/>
          </a:blip>
          <a:srcRect/>
          <a:stretch/>
        </p:blipFill>
        <p:spPr>
          <a:xfrm>
            <a:off x="9513455" y="6288628"/>
            <a:ext cx="2462684" cy="41255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youtube.com/watch?v=GUXKQBknYQ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291"/>
        <p:cNvGrpSpPr/>
        <p:nvPr/>
      </p:nvGrpSpPr>
      <p:grpSpPr>
        <a:xfrm>
          <a:off x="0" y="0"/>
          <a:ext cx="0" cy="0"/>
          <a:chOff x="0" y="0"/>
          <a:chExt cx="0" cy="0"/>
        </a:xfrm>
      </p:grpSpPr>
      <p:sp>
        <p:nvSpPr>
          <p:cNvPr id="292" name="Google Shape;292;p59"/>
          <p:cNvSpPr txBox="1">
            <a:spLocks noGrp="1"/>
          </p:cNvSpPr>
          <p:nvPr>
            <p:ph type="title" idx="4294967295"/>
          </p:nvPr>
        </p:nvSpPr>
        <p:spPr>
          <a:xfrm>
            <a:off x="484717" y="497992"/>
            <a:ext cx="11222400" cy="653971"/>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450" b="1" dirty="0">
                <a:solidFill>
                  <a:schemeClr val="lt1"/>
                </a:solidFill>
                <a:latin typeface="Calibri"/>
                <a:ea typeface="Calibri" panose="020F0502020204030204" pitchFamily="34" charset="0"/>
                <a:cs typeface="Calibri" panose="020F0502020204030204" pitchFamily="34" charset="0"/>
              </a:rPr>
              <a:t>Exploring Precision Medicine</a:t>
            </a:r>
          </a:p>
        </p:txBody>
      </p:sp>
      <p:sp>
        <p:nvSpPr>
          <p:cNvPr id="293" name="Google Shape;293;p59"/>
          <p:cNvSpPr txBox="1">
            <a:spLocks noGrp="1"/>
          </p:cNvSpPr>
          <p:nvPr>
            <p:ph type="body" idx="4294967295"/>
          </p:nvPr>
        </p:nvSpPr>
        <p:spPr>
          <a:xfrm>
            <a:off x="484800" y="1405129"/>
            <a:ext cx="11222400" cy="3404615"/>
          </a:xfrm>
          <a:prstGeom prst="rect">
            <a:avLst/>
          </a:prstGeom>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471805" algn="l" rtl="0">
              <a:spcBef>
                <a:spcPts val="800"/>
              </a:spcBef>
              <a:spcAft>
                <a:spcPts val="0"/>
              </a:spcAft>
              <a:buClr>
                <a:schemeClr val="bg1"/>
              </a:buClr>
              <a:buSzPts val="1980"/>
              <a:buChar char="•"/>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Chapter 1: What’s the Right Medicine?</a:t>
            </a:r>
          </a:p>
          <a:p>
            <a:pPr marL="608965" lvl="0" indent="-471805" algn="l" rtl="0">
              <a:spcBef>
                <a:spcPts val="0"/>
              </a:spcBef>
              <a:spcAft>
                <a:spcPts val="0"/>
              </a:spcAft>
              <a:buClr>
                <a:schemeClr val="bg1"/>
              </a:buClr>
              <a:buSzPts val="1980"/>
              <a:buChar char="•"/>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Chapter 2: Is My Sense of Taste Controlled by my Genes?</a:t>
            </a:r>
          </a:p>
          <a:p>
            <a:pPr marL="608965" lvl="0" indent="-471805" algn="l" rtl="0">
              <a:spcBef>
                <a:spcPts val="0"/>
              </a:spcBef>
              <a:spcAft>
                <a:spcPts val="0"/>
              </a:spcAft>
              <a:buClr>
                <a:schemeClr val="bg1"/>
              </a:buClr>
              <a:buSzPts val="1980"/>
              <a:buChar char="•"/>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Chapter 3: Exploring Our DNA</a:t>
            </a:r>
          </a:p>
          <a:p>
            <a:pPr marL="608965" lvl="0" indent="-471805" algn="l" rtl="0">
              <a:spcBef>
                <a:spcPts val="0"/>
              </a:spcBef>
              <a:spcAft>
                <a:spcPts val="0"/>
              </a:spcAft>
              <a:buClr>
                <a:schemeClr val="bg1"/>
              </a:buClr>
              <a:buSzPts val="1980"/>
              <a:buChar char="•"/>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Chapter 4: How Is DNA Sequenced, and What Can We Learn?</a:t>
            </a:r>
          </a:p>
          <a:p>
            <a:pPr marL="608965" lvl="0" indent="-471805" algn="l" rtl="0">
              <a:spcBef>
                <a:spcPts val="0"/>
              </a:spcBef>
              <a:spcAft>
                <a:spcPts val="0"/>
              </a:spcAft>
              <a:buClr>
                <a:schemeClr val="bg1"/>
              </a:buClr>
              <a:buSzPts val="1980"/>
              <a:buChar char="•"/>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Chapter 5: Restriction Enzyme Digestion of TAS2R38 PCR Products</a:t>
            </a:r>
          </a:p>
          <a:p>
            <a:pPr marL="608965" lvl="0" indent="-471805" algn="l" rtl="0">
              <a:spcBef>
                <a:spcPts val="0"/>
              </a:spcBef>
              <a:spcAft>
                <a:spcPts val="0"/>
              </a:spcAft>
              <a:buClr>
                <a:schemeClr val="tx2">
                  <a:lumMod val="40000"/>
                  <a:lumOff val="60000"/>
                </a:schemeClr>
              </a:buClr>
              <a:buSzPts val="1980"/>
              <a:buChar char="•"/>
            </a:pPr>
            <a:r>
              <a:rPr lang="en-US" sz="2800" b="1" dirty="0">
                <a:solidFill>
                  <a:schemeClr val="tx2">
                    <a:lumMod val="40000"/>
                    <a:lumOff val="60000"/>
                  </a:schemeClr>
                </a:solidFill>
                <a:latin typeface="Calibri" panose="020F0502020204030204" pitchFamily="34" charset="0"/>
                <a:ea typeface="Calibri" panose="020F0502020204030204" pitchFamily="34" charset="0"/>
                <a:cs typeface="Calibri" panose="020F0502020204030204" pitchFamily="34" charset="0"/>
              </a:rPr>
              <a:t>Chapter 6: Gel Electrophoresis and Genotyping</a:t>
            </a:r>
          </a:p>
          <a:p>
            <a:pPr marL="608965" lvl="0" indent="-471805" algn="l" rtl="0">
              <a:spcBef>
                <a:spcPts val="0"/>
              </a:spcBef>
              <a:spcAft>
                <a:spcPts val="0"/>
              </a:spcAft>
              <a:buClr>
                <a:schemeClr val="bg1"/>
              </a:buClr>
              <a:buSzPts val="1980"/>
              <a:buChar char="•"/>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Chapter 7: SNPs and Drug Metabolism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8"/>
          <p:cNvSpPr txBox="1">
            <a:spLocks noGrp="1"/>
          </p:cNvSpPr>
          <p:nvPr>
            <p:ph type="title" idx="4294967295"/>
          </p:nvPr>
        </p:nvSpPr>
        <p:spPr>
          <a:xfrm>
            <a:off x="484800" y="518214"/>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Did your phenotype and genotype match?</a:t>
            </a:r>
            <a:endPar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61" name="Google Shape;361;p68"/>
          <p:cNvGrpSpPr/>
          <p:nvPr/>
        </p:nvGrpSpPr>
        <p:grpSpPr>
          <a:xfrm>
            <a:off x="6163407" y="1207009"/>
            <a:ext cx="6028592" cy="4013550"/>
            <a:chOff x="4622555" y="905256"/>
            <a:chExt cx="4521444" cy="3010162"/>
          </a:xfrm>
        </p:grpSpPr>
        <p:grpSp>
          <p:nvGrpSpPr>
            <p:cNvPr id="362" name="Google Shape;362;p68"/>
            <p:cNvGrpSpPr/>
            <p:nvPr/>
          </p:nvGrpSpPr>
          <p:grpSpPr>
            <a:xfrm>
              <a:off x="4622555" y="1015200"/>
              <a:ext cx="4521444" cy="2900218"/>
              <a:chOff x="4622555" y="1015200"/>
              <a:chExt cx="4521444" cy="2900218"/>
            </a:xfrm>
          </p:grpSpPr>
          <p:pic>
            <p:nvPicPr>
              <p:cNvPr id="363" name="Google Shape;363;p68"/>
              <p:cNvPicPr preferRelativeResize="0"/>
              <p:nvPr/>
            </p:nvPicPr>
            <p:blipFill>
              <a:blip r:embed="rId4">
                <a:alphaModFix/>
              </a:blip>
              <a:stretch>
                <a:fillRect/>
              </a:stretch>
            </p:blipFill>
            <p:spPr>
              <a:xfrm>
                <a:off x="4622555" y="1015200"/>
                <a:ext cx="4521444" cy="2900218"/>
              </a:xfrm>
              <a:prstGeom prst="rect">
                <a:avLst/>
              </a:prstGeom>
              <a:noFill/>
              <a:ln>
                <a:noFill/>
              </a:ln>
            </p:spPr>
          </p:pic>
          <p:sp>
            <p:nvSpPr>
              <p:cNvPr id="364" name="Google Shape;364;p68"/>
              <p:cNvSpPr txBox="1"/>
              <p:nvPr/>
            </p:nvSpPr>
            <p:spPr>
              <a:xfrm>
                <a:off x="5184175" y="3813050"/>
                <a:ext cx="3761100" cy="100500"/>
              </a:xfrm>
              <a:prstGeom prst="rect">
                <a:avLst/>
              </a:prstGeom>
              <a:solidFill>
                <a:schemeClr val="lt1"/>
              </a:solid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667" b="1" dirty="0">
                    <a:solidFill>
                      <a:srgbClr val="434343"/>
                    </a:solidFill>
                    <a:latin typeface="Calibri" panose="020F0502020204030204" pitchFamily="34" charset="0"/>
                    <a:ea typeface="Calibri" panose="020F0502020204030204" pitchFamily="34" charset="0"/>
                    <a:cs typeface="Calibri" panose="020F0502020204030204" pitchFamily="34" charset="0"/>
                  </a:rPr>
                  <a:t>Strong taster			Weak taster			Nontaster</a:t>
                </a:r>
                <a:endParaRPr sz="667" b="1" dirty="0">
                  <a:solidFill>
                    <a:srgbClr val="434343"/>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65" name="Google Shape;365;p68"/>
            <p:cNvSpPr txBox="1"/>
            <p:nvPr/>
          </p:nvSpPr>
          <p:spPr>
            <a:xfrm>
              <a:off x="5465177" y="905256"/>
              <a:ext cx="2836200" cy="4617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rPr>
                <a:t>Genotype: TAS2R38 </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366" name="Google Shape;366;p68"/>
          <p:cNvGrpSpPr/>
          <p:nvPr/>
        </p:nvGrpSpPr>
        <p:grpSpPr>
          <a:xfrm>
            <a:off x="0" y="1207133"/>
            <a:ext cx="6028592" cy="4013424"/>
            <a:chOff x="0" y="905350"/>
            <a:chExt cx="4521444" cy="3010068"/>
          </a:xfrm>
        </p:grpSpPr>
        <p:pic>
          <p:nvPicPr>
            <p:cNvPr id="367" name="Google Shape;367;p68"/>
            <p:cNvPicPr preferRelativeResize="0"/>
            <p:nvPr/>
          </p:nvPicPr>
          <p:blipFill>
            <a:blip r:embed="rId4">
              <a:alphaModFix/>
            </a:blip>
            <a:stretch>
              <a:fillRect/>
            </a:stretch>
          </p:blipFill>
          <p:spPr>
            <a:xfrm>
              <a:off x="0" y="1015200"/>
              <a:ext cx="4521444" cy="2900218"/>
            </a:xfrm>
            <a:prstGeom prst="rect">
              <a:avLst/>
            </a:prstGeom>
            <a:noFill/>
            <a:ln>
              <a:noFill/>
            </a:ln>
          </p:spPr>
        </p:pic>
        <p:sp>
          <p:nvSpPr>
            <p:cNvPr id="368" name="Google Shape;368;p68"/>
            <p:cNvSpPr txBox="1"/>
            <p:nvPr/>
          </p:nvSpPr>
          <p:spPr>
            <a:xfrm>
              <a:off x="842622" y="905350"/>
              <a:ext cx="2836200" cy="4617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rPr>
                <a:t>Phenotype: PTC taster</a:t>
              </a:r>
              <a:endParaRPr sz="2400" b="1"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9"/>
          <p:cNvSpPr txBox="1">
            <a:spLocks noGrp="1"/>
          </p:cNvSpPr>
          <p:nvPr>
            <p:ph type="body" idx="4294967295"/>
          </p:nvPr>
        </p:nvSpPr>
        <p:spPr>
          <a:xfrm>
            <a:off x="484717" y="1706881"/>
            <a:ext cx="11222400" cy="718091"/>
          </a:xfrm>
          <a:prstGeom prst="rect">
            <a:avLst/>
          </a:prstGeom>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2428" algn="l" rtl="0">
              <a:spcBef>
                <a:spcPts val="800"/>
              </a:spcBef>
              <a:spcAft>
                <a:spcPts val="0"/>
              </a:spcAft>
              <a:buClr>
                <a:schemeClr val="lt1"/>
              </a:buClr>
              <a:buSzPts val="1980"/>
              <a:buChar char="•"/>
            </a:pPr>
            <a:r>
              <a:rPr lang="en-US" sz="3200" b="0" dirty="0">
                <a:solidFill>
                  <a:schemeClr val="lt1"/>
                </a:solidFill>
                <a:latin typeface="Calibri" panose="020F0502020204030204" pitchFamily="34" charset="0"/>
                <a:ea typeface="Calibri" panose="020F0502020204030204" pitchFamily="34" charset="0"/>
                <a:cs typeface="Calibri" panose="020F0502020204030204" pitchFamily="34" charset="0"/>
              </a:rPr>
              <a:t>Heterozygous (weak taster)</a:t>
            </a:r>
          </a:p>
        </p:txBody>
      </p:sp>
      <p:sp>
        <p:nvSpPr>
          <p:cNvPr id="375" name="Google Shape;375;p69"/>
          <p:cNvSpPr txBox="1">
            <a:spLocks noGrp="1"/>
          </p:cNvSpPr>
          <p:nvPr>
            <p:ph type="title" idx="4294967295"/>
          </p:nvPr>
        </p:nvSpPr>
        <p:spPr>
          <a:xfrm>
            <a:off x="484717" y="628297"/>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Based on your gel, what do you think the C+ genotype is?</a:t>
            </a:r>
            <a:endPar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380"/>
        <p:cNvGrpSpPr/>
        <p:nvPr/>
      </p:nvGrpSpPr>
      <p:grpSpPr>
        <a:xfrm>
          <a:off x="0" y="0"/>
          <a:ext cx="0" cy="0"/>
          <a:chOff x="0" y="0"/>
          <a:chExt cx="0" cy="0"/>
        </a:xfrm>
      </p:grpSpPr>
      <p:pic>
        <p:nvPicPr>
          <p:cNvPr id="381" name="Google Shape;381;p70" title="IMG_2027.jpg"/>
          <p:cNvPicPr preferRelativeResize="0"/>
          <p:nvPr/>
        </p:nvPicPr>
        <p:blipFill>
          <a:blip r:embed="rId3">
            <a:alphaModFix/>
          </a:blip>
          <a:stretch>
            <a:fillRect/>
          </a:stretch>
        </p:blipFill>
        <p:spPr>
          <a:xfrm flipH="1">
            <a:off x="2058902" y="1763202"/>
            <a:ext cx="5347865" cy="3566132"/>
          </a:xfrm>
          <a:prstGeom prst="rect">
            <a:avLst/>
          </a:prstGeom>
          <a:noFill/>
          <a:ln>
            <a:noFill/>
          </a:ln>
        </p:spPr>
      </p:pic>
      <p:sp>
        <p:nvSpPr>
          <p:cNvPr id="382" name="Google Shape;382;p70"/>
          <p:cNvSpPr txBox="1">
            <a:spLocks noGrp="1"/>
          </p:cNvSpPr>
          <p:nvPr>
            <p:ph type="body" idx="4294967295"/>
          </p:nvPr>
        </p:nvSpPr>
        <p:spPr>
          <a:xfrm>
            <a:off x="7499018" y="1524742"/>
            <a:ext cx="4574800" cy="2810986"/>
          </a:xfrm>
          <a:prstGeom prst="rect">
            <a:avLst/>
          </a:prstGeom>
          <a:noFill/>
          <a:ln>
            <a:noFill/>
          </a:ln>
        </p:spPr>
        <p:txBody>
          <a:bodyPr spcFirstLastPara="1" wrap="square" lIns="121900" tIns="121900" rIns="365733" bIns="1219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04792" lvl="0" indent="0" algn="l" rtl="0">
              <a:lnSpc>
                <a:spcPct val="100000"/>
              </a:lnSpc>
              <a:spcBef>
                <a:spcPts val="0"/>
              </a:spcBef>
              <a:spcAft>
                <a:spcPts val="0"/>
              </a:spcAft>
              <a:buSzPts val="1800"/>
              <a:buNone/>
            </a:pPr>
            <a:r>
              <a:rPr lang="en-US" sz="2000" dirty="0">
                <a:solidFill>
                  <a:schemeClr val="lt1"/>
                </a:solidFill>
                <a:latin typeface="Calibri"/>
                <a:ea typeface="Calibri"/>
                <a:cs typeface="Calibri"/>
                <a:sym typeface="Calibri"/>
              </a:rPr>
              <a:t>Homozygous nontaster: </a:t>
            </a:r>
            <a:endParaRPr lang="en-US" sz="200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304792" lvl="0" indent="0" algn="l" rtl="0">
              <a:lnSpc>
                <a:spcPct val="100000"/>
              </a:lnSpc>
              <a:spcBef>
                <a:spcPts val="0"/>
              </a:spcBef>
              <a:spcAft>
                <a:spcPts val="0"/>
              </a:spcAft>
              <a:buSzPts val="1800"/>
              <a:buNone/>
            </a:pPr>
            <a:r>
              <a:rPr lang="en-US" sz="2000" b="0" i="1" dirty="0">
                <a:solidFill>
                  <a:schemeClr val="lt1"/>
                </a:solidFill>
                <a:latin typeface="Calibri"/>
                <a:ea typeface="Calibri"/>
                <a:cs typeface="Calibri"/>
                <a:sym typeface="Calibri"/>
              </a:rPr>
              <a:t>1 band (240 bp)</a:t>
            </a:r>
            <a:br>
              <a:rPr lang="en-US" sz="2000" b="0" i="1" dirty="0">
                <a:solidFill>
                  <a:schemeClr val="lt1"/>
                </a:solidFill>
                <a:latin typeface="Calibri"/>
                <a:ea typeface="Calibri"/>
                <a:cs typeface="Calibri"/>
                <a:sym typeface="Calibri"/>
              </a:rPr>
            </a:br>
            <a:endParaRPr lang="en-US" sz="2000" i="1" dirty="0">
              <a:solidFill>
                <a:schemeClr val="lt1"/>
              </a:solidFill>
              <a:latin typeface="Calibri"/>
              <a:ea typeface="Calibri"/>
              <a:cs typeface="Calibri"/>
              <a:sym typeface="Calibri"/>
            </a:endParaRPr>
          </a:p>
          <a:p>
            <a:pPr marL="304792" lvl="0" indent="0" algn="l" rtl="0">
              <a:lnSpc>
                <a:spcPct val="100000"/>
              </a:lnSpc>
              <a:spcBef>
                <a:spcPts val="800"/>
              </a:spcBef>
              <a:spcAft>
                <a:spcPts val="0"/>
              </a:spcAft>
              <a:buSzPts val="1800"/>
              <a:buNone/>
            </a:pPr>
            <a:r>
              <a:rPr lang="en-US" sz="2000" dirty="0">
                <a:solidFill>
                  <a:schemeClr val="lt1"/>
                </a:solidFill>
                <a:latin typeface="Calibri"/>
                <a:ea typeface="Calibri"/>
                <a:cs typeface="Calibri"/>
                <a:sym typeface="Calibri"/>
              </a:rPr>
              <a:t>Heterozygous weak taster:</a:t>
            </a:r>
            <a:r>
              <a:rPr lang="en-US" sz="2000" b="0" dirty="0">
                <a:solidFill>
                  <a:schemeClr val="lt1"/>
                </a:solidFill>
                <a:latin typeface="Calibri"/>
                <a:ea typeface="Calibri"/>
                <a:cs typeface="Calibri"/>
                <a:sym typeface="Calibri"/>
              </a:rPr>
              <a:t> </a:t>
            </a:r>
            <a:r>
              <a:rPr lang="en-US" sz="2000" b="0" i="1" dirty="0">
                <a:solidFill>
                  <a:schemeClr val="lt1"/>
                </a:solidFill>
                <a:latin typeface="Calibri"/>
                <a:ea typeface="Calibri"/>
                <a:cs typeface="Calibri"/>
                <a:sym typeface="Calibri"/>
              </a:rPr>
              <a:t>3 bands </a:t>
            </a:r>
            <a:endParaRPr lang="en-US" sz="2000" dirty="0">
              <a:solidFill>
                <a:schemeClr val="lt1"/>
              </a:solidFill>
              <a:latin typeface="Calibri" panose="020F0502020204030204" pitchFamily="34" charset="0"/>
              <a:ea typeface="Calibri" panose="020F0502020204030204" pitchFamily="34" charset="0"/>
              <a:cs typeface="Calibri" panose="020F0502020204030204" pitchFamily="34" charset="0"/>
            </a:endParaRPr>
          </a:p>
          <a:p>
            <a:pPr marL="304792" lvl="0" indent="0" algn="l" rtl="0">
              <a:lnSpc>
                <a:spcPct val="100000"/>
              </a:lnSpc>
              <a:spcBef>
                <a:spcPts val="0"/>
              </a:spcBef>
              <a:spcAft>
                <a:spcPts val="0"/>
              </a:spcAft>
              <a:buSzPts val="1800"/>
              <a:buNone/>
            </a:pPr>
            <a:r>
              <a:rPr lang="en-US" sz="2000" b="0" i="1" dirty="0">
                <a:solidFill>
                  <a:schemeClr val="lt1"/>
                </a:solidFill>
                <a:latin typeface="Calibri"/>
                <a:ea typeface="Calibri"/>
                <a:cs typeface="Calibri"/>
                <a:sym typeface="Calibri"/>
              </a:rPr>
              <a:t>(44 bp, 196 bp, 240 bp)</a:t>
            </a:r>
            <a:br>
              <a:rPr lang="en-US" sz="2000" b="0" i="1" dirty="0">
                <a:solidFill>
                  <a:schemeClr val="lt1"/>
                </a:solidFill>
                <a:latin typeface="Calibri"/>
                <a:ea typeface="Calibri"/>
                <a:cs typeface="Calibri"/>
                <a:sym typeface="Calibri"/>
              </a:rPr>
            </a:br>
            <a:endParaRPr lang="en-US" sz="2000" i="1" dirty="0">
              <a:solidFill>
                <a:schemeClr val="lt1"/>
              </a:solidFill>
              <a:latin typeface="Calibri"/>
              <a:ea typeface="Calibri"/>
              <a:cs typeface="Calibri"/>
              <a:sym typeface="Calibri"/>
            </a:endParaRPr>
          </a:p>
          <a:p>
            <a:pPr marL="304792" lvl="0" indent="0" algn="l" rtl="0">
              <a:lnSpc>
                <a:spcPct val="100000"/>
              </a:lnSpc>
              <a:spcBef>
                <a:spcPts val="0"/>
              </a:spcBef>
              <a:spcAft>
                <a:spcPts val="0"/>
              </a:spcAft>
              <a:buSzPts val="1800"/>
              <a:buNone/>
            </a:pPr>
            <a:r>
              <a:rPr lang="en-US" sz="2000" dirty="0">
                <a:solidFill>
                  <a:schemeClr val="lt1"/>
                </a:solidFill>
                <a:latin typeface="Calibri"/>
                <a:ea typeface="Calibri"/>
                <a:cs typeface="Calibri"/>
                <a:sym typeface="Calibri"/>
              </a:rPr>
              <a:t>Homozygous strong taster:</a:t>
            </a:r>
            <a:r>
              <a:rPr lang="en-US" sz="2000" b="0" dirty="0">
                <a:solidFill>
                  <a:schemeClr val="lt1"/>
                </a:solidFill>
                <a:latin typeface="Calibri"/>
                <a:ea typeface="Calibri"/>
                <a:cs typeface="Calibri"/>
                <a:sym typeface="Calibri"/>
              </a:rPr>
              <a:t> </a:t>
            </a:r>
            <a:r>
              <a:rPr lang="en-US" sz="2000" b="0" i="1" dirty="0">
                <a:solidFill>
                  <a:schemeClr val="lt1"/>
                </a:solidFill>
                <a:latin typeface="Calibri"/>
                <a:ea typeface="Calibri"/>
                <a:cs typeface="Calibri"/>
                <a:sym typeface="Calibri"/>
              </a:rPr>
              <a:t>2 bands </a:t>
            </a:r>
          </a:p>
          <a:p>
            <a:pPr marL="304792" lvl="0" indent="0" algn="l" rtl="0">
              <a:lnSpc>
                <a:spcPct val="100000"/>
              </a:lnSpc>
              <a:spcBef>
                <a:spcPts val="0"/>
              </a:spcBef>
              <a:spcAft>
                <a:spcPts val="0"/>
              </a:spcAft>
              <a:buSzPts val="1800"/>
              <a:buNone/>
            </a:pPr>
            <a:r>
              <a:rPr lang="en-US" sz="2000" b="0" i="1" dirty="0">
                <a:solidFill>
                  <a:schemeClr val="lt1"/>
                </a:solidFill>
                <a:latin typeface="Calibri"/>
                <a:ea typeface="Calibri"/>
                <a:cs typeface="Calibri"/>
                <a:sym typeface="Calibri"/>
              </a:rPr>
              <a:t>(44 bp, 196 bp)</a:t>
            </a:r>
            <a:endParaRPr lang="en-US" sz="2400"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sp>
        <p:nvSpPr>
          <p:cNvPr id="383" name="Google Shape;383;p70"/>
          <p:cNvSpPr txBox="1">
            <a:spLocks noGrp="1"/>
          </p:cNvSpPr>
          <p:nvPr>
            <p:ph type="title" idx="4294967295"/>
          </p:nvPr>
        </p:nvSpPr>
        <p:spPr>
          <a:xfrm>
            <a:off x="484800" y="535986"/>
            <a:ext cx="11222400" cy="656400"/>
          </a:xfrm>
          <a:prstGeom prst="rect">
            <a:avLst/>
          </a:prstGeom>
          <a:noFill/>
          <a:ln>
            <a:noFill/>
          </a:ln>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accent1"/>
              </a:buClr>
              <a:buSzPts val="2600"/>
              <a:buFont typeface="Calibri"/>
              <a:buNone/>
            </a:pPr>
            <a:r>
              <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rPr>
              <a:t>An example of various taster genotypes</a:t>
            </a:r>
          </a:p>
        </p:txBody>
      </p:sp>
      <p:grpSp>
        <p:nvGrpSpPr>
          <p:cNvPr id="384" name="Google Shape;384;p70"/>
          <p:cNvGrpSpPr/>
          <p:nvPr/>
        </p:nvGrpSpPr>
        <p:grpSpPr>
          <a:xfrm>
            <a:off x="797500" y="2577577"/>
            <a:ext cx="1256800" cy="305400"/>
            <a:chOff x="598125" y="3280975"/>
            <a:chExt cx="942600" cy="305400"/>
          </a:xfrm>
        </p:grpSpPr>
        <p:cxnSp>
          <p:nvCxnSpPr>
            <p:cNvPr id="385" name="Google Shape;385;p70"/>
            <p:cNvCxnSpPr/>
            <p:nvPr/>
          </p:nvCxnSpPr>
          <p:spPr>
            <a:xfrm>
              <a:off x="1141425" y="3492375"/>
              <a:ext cx="399300" cy="0"/>
            </a:xfrm>
            <a:prstGeom prst="straightConnector1">
              <a:avLst/>
            </a:prstGeom>
            <a:noFill/>
            <a:ln w="9525" cap="flat" cmpd="sng">
              <a:solidFill>
                <a:schemeClr val="lt1"/>
              </a:solidFill>
              <a:prstDash val="solid"/>
              <a:round/>
              <a:headEnd type="none" w="sm" len="sm"/>
              <a:tailEnd type="triangle" w="med" len="med"/>
            </a:ln>
          </p:spPr>
        </p:cxnSp>
        <p:sp>
          <p:nvSpPr>
            <p:cNvPr id="386" name="Google Shape;386;p70"/>
            <p:cNvSpPr txBox="1"/>
            <p:nvPr/>
          </p:nvSpPr>
          <p:spPr>
            <a:xfrm>
              <a:off x="598125" y="3280975"/>
              <a:ext cx="695700" cy="305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US" sz="18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100 bp</a:t>
              </a:r>
              <a:endParaRPr sz="16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387" name="Google Shape;387;p70"/>
          <p:cNvGrpSpPr/>
          <p:nvPr/>
        </p:nvGrpSpPr>
        <p:grpSpPr>
          <a:xfrm>
            <a:off x="797500" y="2259044"/>
            <a:ext cx="1256800" cy="305400"/>
            <a:chOff x="598125" y="3280975"/>
            <a:chExt cx="942600" cy="305400"/>
          </a:xfrm>
        </p:grpSpPr>
        <p:cxnSp>
          <p:nvCxnSpPr>
            <p:cNvPr id="388" name="Google Shape;388;p70"/>
            <p:cNvCxnSpPr/>
            <p:nvPr/>
          </p:nvCxnSpPr>
          <p:spPr>
            <a:xfrm>
              <a:off x="1141425" y="3492375"/>
              <a:ext cx="399300" cy="0"/>
            </a:xfrm>
            <a:prstGeom prst="straightConnector1">
              <a:avLst/>
            </a:prstGeom>
            <a:noFill/>
            <a:ln w="9525" cap="flat" cmpd="sng">
              <a:solidFill>
                <a:schemeClr val="lt1"/>
              </a:solidFill>
              <a:prstDash val="solid"/>
              <a:round/>
              <a:headEnd type="none" w="sm" len="sm"/>
              <a:tailEnd type="triangle" w="med" len="med"/>
            </a:ln>
          </p:spPr>
        </p:cxnSp>
        <p:sp>
          <p:nvSpPr>
            <p:cNvPr id="389" name="Google Shape;389;p70"/>
            <p:cNvSpPr txBox="1"/>
            <p:nvPr/>
          </p:nvSpPr>
          <p:spPr>
            <a:xfrm>
              <a:off x="598125" y="3280975"/>
              <a:ext cx="695700" cy="305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US" sz="18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200 bp</a:t>
              </a:r>
              <a:endParaRPr sz="18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390" name="Google Shape;390;p70"/>
          <p:cNvGrpSpPr/>
          <p:nvPr/>
        </p:nvGrpSpPr>
        <p:grpSpPr>
          <a:xfrm>
            <a:off x="797500" y="2040177"/>
            <a:ext cx="1256800" cy="305400"/>
            <a:chOff x="598125" y="3280975"/>
            <a:chExt cx="942600" cy="305400"/>
          </a:xfrm>
        </p:grpSpPr>
        <p:cxnSp>
          <p:nvCxnSpPr>
            <p:cNvPr id="391" name="Google Shape;391;p70"/>
            <p:cNvCxnSpPr/>
            <p:nvPr/>
          </p:nvCxnSpPr>
          <p:spPr>
            <a:xfrm>
              <a:off x="1141425" y="3492375"/>
              <a:ext cx="399300" cy="0"/>
            </a:xfrm>
            <a:prstGeom prst="straightConnector1">
              <a:avLst/>
            </a:prstGeom>
            <a:noFill/>
            <a:ln w="9525" cap="flat" cmpd="sng">
              <a:solidFill>
                <a:schemeClr val="lt1"/>
              </a:solidFill>
              <a:prstDash val="solid"/>
              <a:round/>
              <a:headEnd type="none" w="sm" len="sm"/>
              <a:tailEnd type="triangle" w="med" len="med"/>
            </a:ln>
          </p:spPr>
        </p:cxnSp>
        <p:sp>
          <p:nvSpPr>
            <p:cNvPr id="392" name="Google Shape;392;p70"/>
            <p:cNvSpPr txBox="1"/>
            <p:nvPr/>
          </p:nvSpPr>
          <p:spPr>
            <a:xfrm>
              <a:off x="598125" y="3280975"/>
              <a:ext cx="695700" cy="305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US" sz="18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300 bp</a:t>
              </a:r>
              <a:endParaRPr sz="18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393" name="Google Shape;393;p70"/>
          <p:cNvSpPr txBox="1"/>
          <p:nvPr/>
        </p:nvSpPr>
        <p:spPr>
          <a:xfrm>
            <a:off x="2727633" y="3054802"/>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dk1"/>
                </a:solidFill>
                <a:latin typeface="Calibri"/>
                <a:ea typeface="Calibri"/>
                <a:cs typeface="Calibri"/>
                <a:sym typeface="Calibri"/>
              </a:rPr>
              <a:t>TT</a:t>
            </a:r>
            <a:endParaRPr sz="1600" b="1" i="0" u="none" strike="noStrike" cap="none">
              <a:solidFill>
                <a:schemeClr val="dk1"/>
              </a:solidFill>
              <a:latin typeface="Calibri"/>
              <a:ea typeface="Calibri"/>
              <a:cs typeface="Calibri"/>
              <a:sym typeface="Calibri"/>
            </a:endParaRPr>
          </a:p>
        </p:txBody>
      </p:sp>
      <p:sp>
        <p:nvSpPr>
          <p:cNvPr id="394" name="Google Shape;394;p70"/>
          <p:cNvSpPr txBox="1"/>
          <p:nvPr/>
        </p:nvSpPr>
        <p:spPr>
          <a:xfrm>
            <a:off x="5056951" y="3054802"/>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dk1"/>
                </a:solidFill>
                <a:latin typeface="Calibri"/>
                <a:ea typeface="Calibri"/>
                <a:cs typeface="Calibri"/>
                <a:sym typeface="Calibri"/>
              </a:rPr>
              <a:t>Tt</a:t>
            </a:r>
            <a:endParaRPr sz="1600" b="1" i="0" u="none" strike="noStrike" cap="none">
              <a:solidFill>
                <a:schemeClr val="dk1"/>
              </a:solidFill>
              <a:latin typeface="Calibri"/>
              <a:ea typeface="Calibri"/>
              <a:cs typeface="Calibri"/>
              <a:sym typeface="Calibri"/>
            </a:endParaRPr>
          </a:p>
        </p:txBody>
      </p:sp>
      <p:sp>
        <p:nvSpPr>
          <p:cNvPr id="395" name="Google Shape;395;p70"/>
          <p:cNvSpPr txBox="1"/>
          <p:nvPr/>
        </p:nvSpPr>
        <p:spPr>
          <a:xfrm>
            <a:off x="5638600" y="3054786"/>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dk1"/>
                </a:solidFill>
                <a:latin typeface="Calibri"/>
                <a:ea typeface="Calibri"/>
                <a:cs typeface="Calibri"/>
                <a:sym typeface="Calibri"/>
              </a:rPr>
              <a:t>tt</a:t>
            </a:r>
            <a:endParaRPr sz="1600" b="1" i="0" u="none" strike="noStrike" cap="none">
              <a:solidFill>
                <a:schemeClr val="dk1"/>
              </a:solidFill>
              <a:latin typeface="Calibri"/>
              <a:ea typeface="Calibri"/>
              <a:cs typeface="Calibri"/>
              <a:sym typeface="Calibri"/>
            </a:endParaRPr>
          </a:p>
        </p:txBody>
      </p:sp>
      <p:sp>
        <p:nvSpPr>
          <p:cNvPr id="396" name="Google Shape;396;p70"/>
          <p:cNvSpPr txBox="1"/>
          <p:nvPr/>
        </p:nvSpPr>
        <p:spPr>
          <a:xfrm>
            <a:off x="3892567" y="3054786"/>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dk1"/>
                </a:solidFill>
                <a:latin typeface="Calibri"/>
                <a:ea typeface="Calibri"/>
                <a:cs typeface="Calibri"/>
                <a:sym typeface="Calibri"/>
              </a:rPr>
              <a:t>tt</a:t>
            </a:r>
            <a:endParaRPr sz="1600" b="1" i="0" u="none" strike="noStrike" cap="none">
              <a:solidFill>
                <a:schemeClr val="dk1"/>
              </a:solidFill>
              <a:latin typeface="Calibri"/>
              <a:ea typeface="Calibri"/>
              <a:cs typeface="Calibri"/>
              <a:sym typeface="Calibri"/>
            </a:endParaRPr>
          </a:p>
        </p:txBody>
      </p:sp>
      <p:sp>
        <p:nvSpPr>
          <p:cNvPr id="397" name="Google Shape;397;p70"/>
          <p:cNvSpPr txBox="1"/>
          <p:nvPr/>
        </p:nvSpPr>
        <p:spPr>
          <a:xfrm>
            <a:off x="4473100" y="3054786"/>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dk1"/>
                </a:solidFill>
                <a:latin typeface="Calibri"/>
                <a:ea typeface="Calibri"/>
                <a:cs typeface="Calibri"/>
                <a:sym typeface="Calibri"/>
              </a:rPr>
              <a:t>tt</a:t>
            </a:r>
            <a:endParaRPr sz="1600" b="1" i="0" u="none" strike="noStrike" cap="none">
              <a:solidFill>
                <a:schemeClr val="dk1"/>
              </a:solidFill>
              <a:latin typeface="Calibri"/>
              <a:ea typeface="Calibri"/>
              <a:cs typeface="Calibri"/>
              <a:sym typeface="Calibri"/>
            </a:endParaRPr>
          </a:p>
        </p:txBody>
      </p:sp>
      <p:sp>
        <p:nvSpPr>
          <p:cNvPr id="398" name="Google Shape;398;p70"/>
          <p:cNvSpPr txBox="1"/>
          <p:nvPr/>
        </p:nvSpPr>
        <p:spPr>
          <a:xfrm>
            <a:off x="6215784" y="3054786"/>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2400" b="1">
                <a:solidFill>
                  <a:schemeClr val="dk1"/>
                </a:solidFill>
                <a:latin typeface="Calibri"/>
                <a:ea typeface="Calibri"/>
                <a:cs typeface="Calibri"/>
                <a:sym typeface="Calibri"/>
              </a:rPr>
              <a:t>-</a:t>
            </a:r>
            <a:endParaRPr sz="2400" b="1" i="0" u="none" strike="noStrike" cap="none">
              <a:solidFill>
                <a:schemeClr val="dk1"/>
              </a:solidFill>
              <a:latin typeface="Calibri"/>
              <a:ea typeface="Calibri"/>
              <a:cs typeface="Calibri"/>
              <a:sym typeface="Calibri"/>
            </a:endParaRPr>
          </a:p>
        </p:txBody>
      </p:sp>
      <p:sp>
        <p:nvSpPr>
          <p:cNvPr id="399" name="Google Shape;399;p70"/>
          <p:cNvSpPr txBox="1"/>
          <p:nvPr/>
        </p:nvSpPr>
        <p:spPr>
          <a:xfrm>
            <a:off x="3309833" y="3054802"/>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dk1"/>
                </a:solidFill>
                <a:latin typeface="Calibri"/>
                <a:ea typeface="Calibri"/>
                <a:cs typeface="Calibri"/>
                <a:sym typeface="Calibri"/>
              </a:rPr>
              <a:t>Tt</a:t>
            </a:r>
            <a:endParaRPr sz="1600" b="1"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71"/>
          <p:cNvSpPr txBox="1">
            <a:spLocks noGrp="1"/>
          </p:cNvSpPr>
          <p:nvPr>
            <p:ph type="body" idx="4294967295"/>
          </p:nvPr>
        </p:nvSpPr>
        <p:spPr>
          <a:xfrm>
            <a:off x="484717" y="1612208"/>
            <a:ext cx="11222400" cy="2616046"/>
          </a:xfrm>
          <a:prstGeom prst="rect">
            <a:avLst/>
          </a:prstGeom>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2428" algn="l" rtl="0">
              <a:spcBef>
                <a:spcPts val="800"/>
              </a:spcBef>
              <a:spcAft>
                <a:spcPts val="0"/>
              </a:spcAft>
              <a:buClr>
                <a:schemeClr val="lt1"/>
              </a:buClr>
              <a:buSzPts val="1980"/>
              <a:buChar char="•"/>
            </a:pP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How did your rate broccoli bitterness?</a:t>
            </a:r>
          </a:p>
          <a:p>
            <a:pPr marL="609585" lvl="0" indent="-472428" algn="l" rtl="0">
              <a:spcBef>
                <a:spcPts val="1333"/>
              </a:spcBef>
              <a:spcAft>
                <a:spcPts val="0"/>
              </a:spcAft>
              <a:buClr>
                <a:schemeClr val="lt1"/>
              </a:buClr>
              <a:buSzPts val="1980"/>
              <a:buChar char="•"/>
            </a:pP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Did that match your PTC taste test?</a:t>
            </a:r>
          </a:p>
          <a:p>
            <a:pPr marL="914377" lvl="1" indent="-304792" algn="l" rtl="0">
              <a:spcBef>
                <a:spcPts val="1333"/>
              </a:spcBef>
              <a:spcAft>
                <a:spcPts val="0"/>
              </a:spcAft>
              <a:buClr>
                <a:schemeClr val="lt1"/>
              </a:buClr>
              <a:buSzPts val="1800"/>
              <a:buChar char="–"/>
            </a:pP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Did </a:t>
            </a:r>
            <a:r>
              <a:rPr lang="en-US" sz="2800" b="0" i="1" dirty="0">
                <a:solidFill>
                  <a:schemeClr val="lt1"/>
                </a:solidFill>
                <a:latin typeface="Calibri" panose="020F0502020204030204" pitchFamily="34" charset="0"/>
                <a:ea typeface="Calibri" panose="020F0502020204030204" pitchFamily="34" charset="0"/>
                <a:cs typeface="Calibri" panose="020F0502020204030204" pitchFamily="34" charset="0"/>
              </a:rPr>
              <a:t>that</a:t>
            </a: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 match your TAS2R38 genotype?</a:t>
            </a:r>
          </a:p>
          <a:p>
            <a:pPr marL="609585" lvl="0" indent="-472428" algn="l" rtl="0">
              <a:spcBef>
                <a:spcPts val="1333"/>
              </a:spcBef>
              <a:spcAft>
                <a:spcPts val="1333"/>
              </a:spcAft>
              <a:buClr>
                <a:schemeClr val="lt1"/>
              </a:buClr>
              <a:buSzPts val="1980"/>
              <a:buChar char="•"/>
            </a:pP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Did you find PTC bitter, but not broccoli? Why?</a:t>
            </a:r>
          </a:p>
        </p:txBody>
      </p:sp>
      <p:sp>
        <p:nvSpPr>
          <p:cNvPr id="406" name="Google Shape;406;p71"/>
          <p:cNvSpPr txBox="1">
            <a:spLocks noGrp="1"/>
          </p:cNvSpPr>
          <p:nvPr>
            <p:ph type="title" idx="4294967295"/>
          </p:nvPr>
        </p:nvSpPr>
        <p:spPr>
          <a:xfrm>
            <a:off x="484717" y="628297"/>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Were your phenotype and genotype </a:t>
            </a:r>
            <a:r>
              <a:rPr lang="en-US" sz="3200" b="1" i="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perfect</a:t>
            </a: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matches?</a:t>
            </a:r>
            <a:endPar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pic>
        <p:nvPicPr>
          <p:cNvPr id="407" name="Google Shape;407;p71"/>
          <p:cNvPicPr preferRelativeResize="0"/>
          <p:nvPr/>
        </p:nvPicPr>
        <p:blipFill rotWithShape="1">
          <a:blip r:embed="rId4">
            <a:alphaModFix/>
          </a:blip>
          <a:srcRect/>
          <a:stretch/>
        </p:blipFill>
        <p:spPr>
          <a:xfrm rot="4780136">
            <a:off x="8725941" y="1749281"/>
            <a:ext cx="3173681" cy="25726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72"/>
          <p:cNvSpPr txBox="1">
            <a:spLocks noGrp="1"/>
          </p:cNvSpPr>
          <p:nvPr>
            <p:ph type="body" idx="4294967295"/>
          </p:nvPr>
        </p:nvSpPr>
        <p:spPr>
          <a:xfrm>
            <a:off x="484717" y="1706881"/>
            <a:ext cx="11091587" cy="4152800"/>
          </a:xfrm>
          <a:prstGeom prst="rect">
            <a:avLst/>
          </a:prstGeom>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2428" algn="l" rtl="0">
              <a:spcBef>
                <a:spcPts val="800"/>
              </a:spcBef>
              <a:spcAft>
                <a:spcPts val="0"/>
              </a:spcAft>
              <a:buClr>
                <a:schemeClr val="lt1"/>
              </a:buClr>
              <a:buSzPts val="1980"/>
              <a:buChar char="•"/>
            </a:pP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PTC taste testing is not really medically relevant . . .</a:t>
            </a:r>
          </a:p>
          <a:p>
            <a:pPr marL="609585" lvl="0" indent="-472428" algn="l" rtl="0">
              <a:spcBef>
                <a:spcPts val="1333"/>
              </a:spcBef>
              <a:spcAft>
                <a:spcPts val="1333"/>
              </a:spcAft>
              <a:buClr>
                <a:schemeClr val="lt1"/>
              </a:buClr>
              <a:buSzPts val="1980"/>
              <a:buChar char="•"/>
            </a:pP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 . . . but can you name some other genetic tests which </a:t>
            </a:r>
            <a:r>
              <a:rPr lang="en-US" sz="2800" b="0" i="1" dirty="0">
                <a:solidFill>
                  <a:schemeClr val="lt1"/>
                </a:solidFill>
                <a:latin typeface="Calibri" panose="020F0502020204030204" pitchFamily="34" charset="0"/>
                <a:ea typeface="Calibri" panose="020F0502020204030204" pitchFamily="34" charset="0"/>
                <a:cs typeface="Calibri" panose="020F0502020204030204" pitchFamily="34" charset="0"/>
              </a:rPr>
              <a:t>are</a:t>
            </a: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 important to patient health?</a:t>
            </a:r>
          </a:p>
        </p:txBody>
      </p:sp>
      <p:sp>
        <p:nvSpPr>
          <p:cNvPr id="414" name="Google Shape;414;p72"/>
          <p:cNvSpPr txBox="1">
            <a:spLocks noGrp="1"/>
          </p:cNvSpPr>
          <p:nvPr>
            <p:ph type="title" idx="4294967295"/>
          </p:nvPr>
        </p:nvSpPr>
        <p:spPr>
          <a:xfrm>
            <a:off x="484717" y="628297"/>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Extend Your Findings to Precision Medicine</a:t>
            </a:r>
            <a:endPar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3"/>
          <p:cNvSpPr txBox="1">
            <a:spLocks noGrp="1"/>
          </p:cNvSpPr>
          <p:nvPr>
            <p:ph type="body" idx="4294967295"/>
          </p:nvPr>
        </p:nvSpPr>
        <p:spPr>
          <a:xfrm>
            <a:off x="484717" y="1352600"/>
            <a:ext cx="11222400" cy="4152800"/>
          </a:xfrm>
          <a:prstGeom prst="rect">
            <a:avLst/>
          </a:prstGeom>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2428" algn="l" rtl="0">
              <a:spcBef>
                <a:spcPts val="800"/>
              </a:spcBef>
              <a:spcAft>
                <a:spcPts val="0"/>
              </a:spcAft>
              <a:buClr>
                <a:schemeClr val="lt1"/>
              </a:buClr>
              <a:buSzPts val="1980"/>
              <a:buChar char="•"/>
            </a:pP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Why do you think genes encoding receptors like TAS2R38 would have persisted through human evolution?</a:t>
            </a:r>
          </a:p>
        </p:txBody>
      </p:sp>
      <p:sp>
        <p:nvSpPr>
          <p:cNvPr id="421" name="Google Shape;421;p73"/>
          <p:cNvSpPr txBox="1">
            <a:spLocks noGrp="1"/>
          </p:cNvSpPr>
          <p:nvPr>
            <p:ph type="title" idx="4294967295"/>
          </p:nvPr>
        </p:nvSpPr>
        <p:spPr>
          <a:xfrm>
            <a:off x="484717" y="526511"/>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Hypothesize: What use are bitter-taste receptors?</a:t>
            </a:r>
            <a:endPar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pic>
        <p:nvPicPr>
          <p:cNvPr id="422" name="Google Shape;422;p73"/>
          <p:cNvPicPr preferRelativeResize="0"/>
          <p:nvPr/>
        </p:nvPicPr>
        <p:blipFill>
          <a:blip r:embed="rId4">
            <a:alphaModFix/>
          </a:blip>
          <a:stretch>
            <a:fillRect/>
          </a:stretch>
        </p:blipFill>
        <p:spPr>
          <a:xfrm>
            <a:off x="2886200" y="2786294"/>
            <a:ext cx="6419600" cy="3073367"/>
          </a:xfrm>
          <a:prstGeom prst="rect">
            <a:avLst/>
          </a:prstGeom>
          <a:noFill/>
          <a:ln>
            <a:noFill/>
          </a:ln>
        </p:spPr>
      </p:pic>
      <p:sp>
        <p:nvSpPr>
          <p:cNvPr id="423" name="Google Shape;423;p73"/>
          <p:cNvSpPr txBox="1"/>
          <p:nvPr/>
        </p:nvSpPr>
        <p:spPr>
          <a:xfrm>
            <a:off x="7584747" y="5336481"/>
            <a:ext cx="1721053" cy="52318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1800" i="1" dirty="0">
                <a:solidFill>
                  <a:schemeClr val="lt1"/>
                </a:solidFill>
                <a:latin typeface="Calibri" panose="020F0502020204030204" pitchFamily="34" charset="0"/>
                <a:ea typeface="Calibri" panose="020F0502020204030204" pitchFamily="34" charset="0"/>
                <a:cs typeface="Calibri" panose="020F0502020204030204" pitchFamily="34" charset="0"/>
              </a:rPr>
              <a:t>bitter melon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74" title="Screenshot 2025-05-05 at 11.33.08 AM.png"/>
          <p:cNvPicPr preferRelativeResize="0"/>
          <p:nvPr/>
        </p:nvPicPr>
        <p:blipFill>
          <a:blip r:embed="rId3">
            <a:alphaModFix/>
          </a:blip>
          <a:stretch>
            <a:fillRect/>
          </a:stretch>
        </p:blipFill>
        <p:spPr>
          <a:xfrm rot="239998">
            <a:off x="8282422" y="1433428"/>
            <a:ext cx="3641044" cy="4706117"/>
          </a:xfrm>
          <a:prstGeom prst="rect">
            <a:avLst/>
          </a:prstGeom>
          <a:noFill/>
          <a:ln w="9525" cap="flat" cmpd="sng">
            <a:solidFill>
              <a:schemeClr val="dk2"/>
            </a:solidFill>
            <a:prstDash val="solid"/>
            <a:round/>
            <a:headEnd type="none" w="sm" len="sm"/>
            <a:tailEnd type="none" w="sm" len="sm"/>
          </a:ln>
        </p:spPr>
      </p:pic>
      <p:sp>
        <p:nvSpPr>
          <p:cNvPr id="430" name="Google Shape;430;p74"/>
          <p:cNvSpPr txBox="1">
            <a:spLocks noGrp="1"/>
          </p:cNvSpPr>
          <p:nvPr>
            <p:ph type="title" idx="4294967295"/>
          </p:nvPr>
        </p:nvSpPr>
        <p:spPr>
          <a:xfrm>
            <a:off x="484800" y="407223"/>
            <a:ext cx="11222400" cy="553943"/>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8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Carry out the activity “Restriction Digestion and SNP Genotyping”</a:t>
            </a:r>
            <a:endParaRPr lang="en-US" sz="2800" b="1"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pic>
        <p:nvPicPr>
          <p:cNvPr id="431" name="Google Shape;431;p74" title="Screenshot 2025-05-05 at 11.23.25 AM.png"/>
          <p:cNvPicPr preferRelativeResize="0"/>
          <p:nvPr/>
        </p:nvPicPr>
        <p:blipFill>
          <a:blip r:embed="rId5">
            <a:alphaModFix/>
          </a:blip>
          <a:stretch>
            <a:fillRect/>
          </a:stretch>
        </p:blipFill>
        <p:spPr>
          <a:xfrm rot="236957">
            <a:off x="1747410" y="1371018"/>
            <a:ext cx="3613375" cy="4706113"/>
          </a:xfrm>
          <a:prstGeom prst="rect">
            <a:avLst/>
          </a:prstGeom>
          <a:noFill/>
          <a:ln w="9525" cap="flat" cmpd="sng">
            <a:solidFill>
              <a:schemeClr val="dk2"/>
            </a:solidFill>
            <a:prstDash val="solid"/>
            <a:round/>
            <a:headEnd type="none" w="sm" len="sm"/>
            <a:tailEnd type="none" w="sm" len="sm"/>
          </a:ln>
        </p:spPr>
      </p:pic>
      <p:pic>
        <p:nvPicPr>
          <p:cNvPr id="432" name="Google Shape;432;p74" title="Screenshot 2025-05-05 at 11.23.08 AM.png"/>
          <p:cNvPicPr preferRelativeResize="0"/>
          <p:nvPr/>
        </p:nvPicPr>
        <p:blipFill>
          <a:blip r:embed="rId6">
            <a:alphaModFix/>
          </a:blip>
          <a:stretch>
            <a:fillRect/>
          </a:stretch>
        </p:blipFill>
        <p:spPr>
          <a:xfrm>
            <a:off x="691900" y="1371015"/>
            <a:ext cx="3641045" cy="4706112"/>
          </a:xfrm>
          <a:prstGeom prst="rect">
            <a:avLst/>
          </a:prstGeom>
          <a:noFill/>
          <a:ln w="9525" cap="flat" cmpd="sng">
            <a:solidFill>
              <a:schemeClr val="dk2"/>
            </a:solidFill>
            <a:prstDash val="solid"/>
            <a:round/>
            <a:headEnd type="none" w="sm" len="sm"/>
            <a:tailEnd type="none" w="sm" len="sm"/>
          </a:ln>
        </p:spPr>
      </p:pic>
      <p:pic>
        <p:nvPicPr>
          <p:cNvPr id="433" name="Google Shape;433;p74" title="Screenshot 2025-05-05 at 11.32.50 AM.png"/>
          <p:cNvPicPr preferRelativeResize="0"/>
          <p:nvPr/>
        </p:nvPicPr>
        <p:blipFill>
          <a:blip r:embed="rId7">
            <a:alphaModFix/>
          </a:blip>
          <a:stretch>
            <a:fillRect/>
          </a:stretch>
        </p:blipFill>
        <p:spPr>
          <a:xfrm>
            <a:off x="6748991" y="1371014"/>
            <a:ext cx="3641045" cy="4706111"/>
          </a:xfrm>
          <a:prstGeom prst="rect">
            <a:avLst/>
          </a:prstGeom>
          <a:noFill/>
          <a:ln w="9525" cap="flat" cmpd="sng">
            <a:solidFill>
              <a:schemeClr val="dk2"/>
            </a:solidFill>
            <a:prstDash val="solid"/>
            <a:round/>
            <a:headEnd type="none" w="sm" len="sm"/>
            <a:tailEnd type="none" w="sm" len="sm"/>
          </a:ln>
        </p:spPr>
      </p:pic>
      <p:sp>
        <p:nvSpPr>
          <p:cNvPr id="434" name="Google Shape;434;p74"/>
          <p:cNvSpPr txBox="1"/>
          <p:nvPr/>
        </p:nvSpPr>
        <p:spPr>
          <a:xfrm>
            <a:off x="6638800" y="4866833"/>
            <a:ext cx="5429200" cy="697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2933" b="1" dirty="0">
                <a:solidFill>
                  <a:schemeClr val="dk1"/>
                </a:solidFill>
                <a:latin typeface="Calibri" panose="020F0502020204030204" pitchFamily="34" charset="0"/>
                <a:ea typeface="Calibri" panose="020F0502020204030204" pitchFamily="34" charset="0"/>
                <a:cs typeface="Calibri" panose="020F0502020204030204" pitchFamily="34" charset="0"/>
              </a:rPr>
              <a:t>Record answers on RM 6.3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39"/>
        <p:cNvGrpSpPr/>
        <p:nvPr/>
      </p:nvGrpSpPr>
      <p:grpSpPr>
        <a:xfrm>
          <a:off x="0" y="0"/>
          <a:ext cx="0" cy="0"/>
          <a:chOff x="0" y="0"/>
          <a:chExt cx="0" cy="0"/>
        </a:xfrm>
      </p:grpSpPr>
      <p:pic>
        <p:nvPicPr>
          <p:cNvPr id="440" name="Google Shape;440;p75"/>
          <p:cNvPicPr preferRelativeResize="0"/>
          <p:nvPr/>
        </p:nvPicPr>
        <p:blipFill rotWithShape="1">
          <a:blip r:embed="rId3">
            <a:alphaModFix/>
          </a:blip>
          <a:srcRect l="13045" t="12947" r="11018" b="11117"/>
          <a:stretch/>
        </p:blipFill>
        <p:spPr>
          <a:xfrm>
            <a:off x="2012100" y="1453118"/>
            <a:ext cx="4522469" cy="4522503"/>
          </a:xfrm>
          <a:prstGeom prst="rect">
            <a:avLst/>
          </a:prstGeom>
          <a:noFill/>
          <a:ln>
            <a:noFill/>
          </a:ln>
        </p:spPr>
      </p:pic>
      <p:sp>
        <p:nvSpPr>
          <p:cNvPr id="441" name="Google Shape;441;p75"/>
          <p:cNvSpPr txBox="1">
            <a:spLocks noGrp="1"/>
          </p:cNvSpPr>
          <p:nvPr>
            <p:ph type="title" idx="4294967295"/>
          </p:nvPr>
        </p:nvSpPr>
        <p:spPr>
          <a:xfrm>
            <a:off x="484800" y="478185"/>
            <a:ext cx="11222400" cy="656400"/>
          </a:xfrm>
          <a:prstGeom prst="rect">
            <a:avLst/>
          </a:prstGeom>
          <a:noFill/>
          <a:ln>
            <a:noFill/>
          </a:ln>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accent1"/>
              </a:buClr>
              <a:buSzPts val="2600"/>
              <a:buFont typeface="Calibri"/>
              <a:buNone/>
            </a:pPr>
            <a:r>
              <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rPr>
              <a:t>An Example of Various Taster Genotypes</a:t>
            </a:r>
          </a:p>
        </p:txBody>
      </p:sp>
      <p:cxnSp>
        <p:nvCxnSpPr>
          <p:cNvPr id="442" name="Google Shape;442;p75"/>
          <p:cNvCxnSpPr/>
          <p:nvPr/>
        </p:nvCxnSpPr>
        <p:spPr>
          <a:xfrm>
            <a:off x="1521900" y="4451867"/>
            <a:ext cx="532400" cy="0"/>
          </a:xfrm>
          <a:prstGeom prst="straightConnector1">
            <a:avLst/>
          </a:prstGeom>
          <a:noFill/>
          <a:ln w="9525" cap="flat" cmpd="sng">
            <a:solidFill>
              <a:schemeClr val="lt1"/>
            </a:solidFill>
            <a:prstDash val="solid"/>
            <a:round/>
            <a:headEnd type="none" w="sm" len="sm"/>
            <a:tailEnd type="triangle" w="med" len="med"/>
          </a:ln>
        </p:spPr>
      </p:cxnSp>
      <p:sp>
        <p:nvSpPr>
          <p:cNvPr id="443" name="Google Shape;443;p75"/>
          <p:cNvSpPr txBox="1"/>
          <p:nvPr/>
        </p:nvSpPr>
        <p:spPr>
          <a:xfrm>
            <a:off x="797500" y="4170000"/>
            <a:ext cx="927600" cy="40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US" sz="18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100 bp</a:t>
            </a:r>
          </a:p>
        </p:txBody>
      </p:sp>
      <p:cxnSp>
        <p:nvCxnSpPr>
          <p:cNvPr id="444" name="Google Shape;444;p75"/>
          <p:cNvCxnSpPr/>
          <p:nvPr/>
        </p:nvCxnSpPr>
        <p:spPr>
          <a:xfrm>
            <a:off x="1521900" y="4133333"/>
            <a:ext cx="532400" cy="0"/>
          </a:xfrm>
          <a:prstGeom prst="straightConnector1">
            <a:avLst/>
          </a:prstGeom>
          <a:noFill/>
          <a:ln w="9525" cap="flat" cmpd="sng">
            <a:solidFill>
              <a:schemeClr val="lt1"/>
            </a:solidFill>
            <a:prstDash val="solid"/>
            <a:round/>
            <a:headEnd type="none" w="sm" len="sm"/>
            <a:tailEnd type="triangle" w="med" len="med"/>
          </a:ln>
        </p:spPr>
      </p:cxnSp>
      <p:sp>
        <p:nvSpPr>
          <p:cNvPr id="445" name="Google Shape;445;p75"/>
          <p:cNvSpPr txBox="1"/>
          <p:nvPr/>
        </p:nvSpPr>
        <p:spPr>
          <a:xfrm>
            <a:off x="797500" y="3851467"/>
            <a:ext cx="927600" cy="40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US" sz="18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200 bp</a:t>
            </a:r>
          </a:p>
        </p:txBody>
      </p:sp>
      <p:cxnSp>
        <p:nvCxnSpPr>
          <p:cNvPr id="446" name="Google Shape;446;p75"/>
          <p:cNvCxnSpPr/>
          <p:nvPr/>
        </p:nvCxnSpPr>
        <p:spPr>
          <a:xfrm>
            <a:off x="1521900" y="3914467"/>
            <a:ext cx="532400" cy="0"/>
          </a:xfrm>
          <a:prstGeom prst="straightConnector1">
            <a:avLst/>
          </a:prstGeom>
          <a:noFill/>
          <a:ln w="9525" cap="flat" cmpd="sng">
            <a:solidFill>
              <a:schemeClr val="lt1"/>
            </a:solidFill>
            <a:prstDash val="solid"/>
            <a:round/>
            <a:headEnd type="none" w="sm" len="sm"/>
            <a:tailEnd type="triangle" w="med" len="med"/>
          </a:ln>
        </p:spPr>
      </p:cxnSp>
      <p:sp>
        <p:nvSpPr>
          <p:cNvPr id="447" name="Google Shape;447;p75"/>
          <p:cNvSpPr txBox="1"/>
          <p:nvPr/>
        </p:nvSpPr>
        <p:spPr>
          <a:xfrm>
            <a:off x="797500" y="3632600"/>
            <a:ext cx="927600" cy="40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200"/>
              <a:buFont typeface="Arial"/>
              <a:buNone/>
            </a:pPr>
            <a:r>
              <a:rPr lang="en-US" sz="1800"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300 bp </a:t>
            </a:r>
          </a:p>
        </p:txBody>
      </p:sp>
      <p:sp>
        <p:nvSpPr>
          <p:cNvPr id="448" name="Google Shape;448;p75"/>
          <p:cNvSpPr txBox="1"/>
          <p:nvPr/>
        </p:nvSpPr>
        <p:spPr>
          <a:xfrm>
            <a:off x="3076433" y="3529967"/>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lt1"/>
                </a:solidFill>
                <a:latin typeface="Calibri"/>
                <a:ea typeface="Calibri"/>
                <a:cs typeface="Calibri"/>
                <a:sym typeface="Calibri"/>
              </a:rPr>
              <a:t>TT</a:t>
            </a:r>
            <a:endParaRPr sz="1600" b="1" i="0" u="none" strike="noStrike" cap="none">
              <a:solidFill>
                <a:schemeClr val="lt1"/>
              </a:solidFill>
              <a:latin typeface="Calibri"/>
              <a:ea typeface="Calibri"/>
              <a:cs typeface="Calibri"/>
              <a:sym typeface="Calibri"/>
            </a:endParaRPr>
          </a:p>
        </p:txBody>
      </p:sp>
      <p:sp>
        <p:nvSpPr>
          <p:cNvPr id="449" name="Google Shape;449;p75"/>
          <p:cNvSpPr txBox="1"/>
          <p:nvPr/>
        </p:nvSpPr>
        <p:spPr>
          <a:xfrm>
            <a:off x="3530467" y="3522551"/>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lt1"/>
                </a:solidFill>
                <a:latin typeface="Calibri"/>
                <a:ea typeface="Calibri"/>
                <a:cs typeface="Calibri"/>
                <a:sym typeface="Calibri"/>
              </a:rPr>
              <a:t>TT</a:t>
            </a:r>
            <a:endParaRPr sz="1600" b="1" i="0" u="none" strike="noStrike" cap="none">
              <a:solidFill>
                <a:schemeClr val="lt1"/>
              </a:solidFill>
              <a:latin typeface="Calibri"/>
              <a:ea typeface="Calibri"/>
              <a:cs typeface="Calibri"/>
              <a:sym typeface="Calibri"/>
            </a:endParaRPr>
          </a:p>
        </p:txBody>
      </p:sp>
      <p:sp>
        <p:nvSpPr>
          <p:cNvPr id="450" name="Google Shape;450;p75"/>
          <p:cNvSpPr txBox="1"/>
          <p:nvPr/>
        </p:nvSpPr>
        <p:spPr>
          <a:xfrm>
            <a:off x="4027533" y="3522533"/>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lt1"/>
                </a:solidFill>
                <a:latin typeface="Calibri"/>
                <a:ea typeface="Calibri"/>
                <a:cs typeface="Calibri"/>
                <a:sym typeface="Calibri"/>
              </a:rPr>
              <a:t>Tt</a:t>
            </a:r>
            <a:endParaRPr sz="1600" b="1" i="0" u="none" strike="noStrike" cap="none">
              <a:solidFill>
                <a:schemeClr val="lt1"/>
              </a:solidFill>
              <a:latin typeface="Calibri"/>
              <a:ea typeface="Calibri"/>
              <a:cs typeface="Calibri"/>
              <a:sym typeface="Calibri"/>
            </a:endParaRPr>
          </a:p>
        </p:txBody>
      </p:sp>
      <p:sp>
        <p:nvSpPr>
          <p:cNvPr id="451" name="Google Shape;451;p75"/>
          <p:cNvSpPr txBox="1"/>
          <p:nvPr/>
        </p:nvSpPr>
        <p:spPr>
          <a:xfrm>
            <a:off x="4978633" y="3522517"/>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lt1"/>
                </a:solidFill>
                <a:latin typeface="Calibri"/>
                <a:ea typeface="Calibri"/>
                <a:cs typeface="Calibri"/>
                <a:sym typeface="Calibri"/>
              </a:rPr>
              <a:t>TT</a:t>
            </a:r>
            <a:endParaRPr sz="1600" b="1" i="0" u="none" strike="noStrike" cap="none">
              <a:solidFill>
                <a:schemeClr val="lt1"/>
              </a:solidFill>
              <a:latin typeface="Calibri"/>
              <a:ea typeface="Calibri"/>
              <a:cs typeface="Calibri"/>
              <a:sym typeface="Calibri"/>
            </a:endParaRPr>
          </a:p>
        </p:txBody>
      </p:sp>
      <p:sp>
        <p:nvSpPr>
          <p:cNvPr id="452" name="Google Shape;452;p75"/>
          <p:cNvSpPr txBox="1"/>
          <p:nvPr/>
        </p:nvSpPr>
        <p:spPr>
          <a:xfrm>
            <a:off x="2546584" y="3522517"/>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lt1"/>
                </a:solidFill>
                <a:latin typeface="Calibri"/>
                <a:ea typeface="Calibri"/>
                <a:cs typeface="Calibri"/>
                <a:sym typeface="Calibri"/>
              </a:rPr>
              <a:t>tt</a:t>
            </a:r>
            <a:endParaRPr sz="1600" b="1" i="0" u="none" strike="noStrike" cap="none">
              <a:solidFill>
                <a:schemeClr val="lt1"/>
              </a:solidFill>
              <a:latin typeface="Calibri"/>
              <a:ea typeface="Calibri"/>
              <a:cs typeface="Calibri"/>
              <a:sym typeface="Calibri"/>
            </a:endParaRPr>
          </a:p>
        </p:txBody>
      </p:sp>
      <p:sp>
        <p:nvSpPr>
          <p:cNvPr id="453" name="Google Shape;453;p75"/>
          <p:cNvSpPr txBox="1"/>
          <p:nvPr/>
        </p:nvSpPr>
        <p:spPr>
          <a:xfrm>
            <a:off x="4487017" y="3522517"/>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lt1"/>
                </a:solidFill>
                <a:latin typeface="Calibri"/>
                <a:ea typeface="Calibri"/>
                <a:cs typeface="Calibri"/>
                <a:sym typeface="Calibri"/>
              </a:rPr>
              <a:t>tt</a:t>
            </a:r>
            <a:endParaRPr sz="1600" b="1" i="0" u="none" strike="noStrike" cap="none">
              <a:solidFill>
                <a:schemeClr val="lt1"/>
              </a:solidFill>
              <a:latin typeface="Calibri"/>
              <a:ea typeface="Calibri"/>
              <a:cs typeface="Calibri"/>
              <a:sym typeface="Calibri"/>
            </a:endParaRPr>
          </a:p>
        </p:txBody>
      </p:sp>
      <p:sp>
        <p:nvSpPr>
          <p:cNvPr id="454" name="Google Shape;454;p75"/>
          <p:cNvSpPr txBox="1"/>
          <p:nvPr/>
        </p:nvSpPr>
        <p:spPr>
          <a:xfrm>
            <a:off x="5443584" y="3522517"/>
            <a:ext cx="491600" cy="3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6000"/>
              <a:buFont typeface="Arial"/>
              <a:buNone/>
            </a:pPr>
            <a:r>
              <a:rPr lang="en-US" sz="1600" b="1">
                <a:solidFill>
                  <a:schemeClr val="lt1"/>
                </a:solidFill>
                <a:latin typeface="Calibri"/>
                <a:ea typeface="Calibri"/>
                <a:cs typeface="Calibri"/>
                <a:sym typeface="Calibri"/>
              </a:rPr>
              <a:t>-</a:t>
            </a:r>
            <a:endParaRPr sz="1600" b="1" i="0" u="none" strike="noStrike" cap="none">
              <a:solidFill>
                <a:schemeClr val="lt1"/>
              </a:solidFill>
              <a:latin typeface="Calibri"/>
              <a:ea typeface="Calibri"/>
              <a:cs typeface="Calibri"/>
              <a:sym typeface="Calibri"/>
            </a:endParaRPr>
          </a:p>
        </p:txBody>
      </p:sp>
      <p:pic>
        <p:nvPicPr>
          <p:cNvPr id="455" name="Google Shape;455;p75"/>
          <p:cNvPicPr preferRelativeResize="0"/>
          <p:nvPr/>
        </p:nvPicPr>
        <p:blipFill rotWithShape="1">
          <a:blip r:embed="rId4">
            <a:alphaModFix/>
          </a:blip>
          <a:srcRect l="8248" t="17527" r="32327" b="26901"/>
          <a:stretch/>
        </p:blipFill>
        <p:spPr>
          <a:xfrm>
            <a:off x="6880837" y="1453118"/>
            <a:ext cx="4952167" cy="4522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60"/>
          <p:cNvSpPr txBox="1">
            <a:spLocks noGrp="1"/>
          </p:cNvSpPr>
          <p:nvPr>
            <p:ph type="body" idx="4294967295"/>
          </p:nvPr>
        </p:nvSpPr>
        <p:spPr>
          <a:xfrm>
            <a:off x="8032372" y="1341121"/>
            <a:ext cx="4159600" cy="4738000"/>
          </a:xfrm>
          <a:prstGeom prst="rect">
            <a:avLst/>
          </a:pr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30710" lvl="0" indent="0" algn="l" rtl="0">
              <a:lnSpc>
                <a:spcPct val="100000"/>
              </a:lnSpc>
              <a:spcBef>
                <a:spcPts val="800"/>
              </a:spcBef>
              <a:spcAft>
                <a:spcPts val="0"/>
              </a:spcAft>
              <a:buSzPts val="1980"/>
              <a:buNone/>
            </a:pPr>
            <a:r>
              <a:rPr lang="en-US" sz="3200">
                <a:latin typeface="Calibri"/>
                <a:ea typeface="Calibri"/>
                <a:cs typeface="Calibri"/>
                <a:sym typeface="Calibri"/>
              </a:rPr>
              <a:t>   Chapter 5: </a:t>
            </a:r>
            <a:endParaRPr sz="3200">
              <a:latin typeface="Calibri"/>
              <a:ea typeface="Calibri"/>
              <a:cs typeface="Calibri"/>
              <a:sym typeface="Calibri"/>
            </a:endParaRPr>
          </a:p>
          <a:p>
            <a:pPr marL="230710" lvl="0" indent="0" algn="l" rtl="0">
              <a:lnSpc>
                <a:spcPct val="100000"/>
              </a:lnSpc>
              <a:spcBef>
                <a:spcPts val="800"/>
              </a:spcBef>
              <a:spcAft>
                <a:spcPts val="0"/>
              </a:spcAft>
              <a:buSzPts val="1980"/>
              <a:buNone/>
            </a:pPr>
            <a:r>
              <a:rPr lang="en-US" sz="3200">
                <a:latin typeface="Calibri"/>
                <a:ea typeface="Calibri"/>
                <a:cs typeface="Calibri"/>
                <a:sym typeface="Calibri"/>
              </a:rPr>
              <a:t>   Genes and Gel     </a:t>
            </a:r>
            <a:endParaRPr lang="en-US" dirty="0">
              <a:latin typeface="Calibri" panose="020F0502020204030204" pitchFamily="34" charset="0"/>
              <a:ea typeface="Calibri" panose="020F0502020204030204" pitchFamily="34" charset="0"/>
              <a:cs typeface="Calibri" panose="020F0502020204030204" pitchFamily="34" charset="0"/>
            </a:endParaRPr>
          </a:p>
          <a:p>
            <a:pPr marL="230710" lvl="0" indent="0" algn="l" rtl="0">
              <a:lnSpc>
                <a:spcPct val="100000"/>
              </a:lnSpc>
              <a:spcBef>
                <a:spcPts val="800"/>
              </a:spcBef>
              <a:spcAft>
                <a:spcPts val="0"/>
              </a:spcAft>
              <a:buSzPts val="1980"/>
              <a:buNone/>
            </a:pPr>
            <a:r>
              <a:rPr lang="en-US" sz="3200">
                <a:latin typeface="Calibri"/>
                <a:ea typeface="Calibri"/>
                <a:cs typeface="Calibri"/>
                <a:sym typeface="Calibri"/>
              </a:rPr>
              <a:t>   Electrophoresis</a:t>
            </a:r>
            <a:endParaRPr sz="3200">
              <a:latin typeface="Calibri"/>
              <a:ea typeface="Calibri"/>
              <a:cs typeface="Calibri"/>
              <a:sym typeface="Calibri"/>
            </a:endParaRPr>
          </a:p>
        </p:txBody>
      </p:sp>
      <p:sp>
        <p:nvSpPr>
          <p:cNvPr id="300" name="Google Shape;300;p60"/>
          <p:cNvSpPr txBox="1">
            <a:spLocks noGrp="1"/>
          </p:cNvSpPr>
          <p:nvPr>
            <p:ph type="body" idx="4294967295"/>
          </p:nvPr>
        </p:nvSpPr>
        <p:spPr>
          <a:xfrm>
            <a:off x="4205156" y="2211479"/>
            <a:ext cx="3872800" cy="3867600"/>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08179" lvl="0" indent="-308179" algn="l" rtl="0">
              <a:lnSpc>
                <a:spcPct val="100000"/>
              </a:lnSpc>
              <a:spcBef>
                <a:spcPts val="800"/>
              </a:spcBef>
              <a:spcAft>
                <a:spcPts val="0"/>
              </a:spcAft>
              <a:buSzPts val="1980"/>
              <a:buChar char="•"/>
            </a:pPr>
            <a:r>
              <a:rPr lang="en-US" sz="2400" b="0">
                <a:latin typeface="Calibri"/>
                <a:ea typeface="Calibri"/>
                <a:cs typeface="Calibri"/>
                <a:sym typeface="Calibri"/>
              </a:rPr>
              <a:t>Use gel electrophoresis to conﬁrm taster genotype</a:t>
            </a:r>
            <a:endParaRPr sz="2400" b="0">
              <a:latin typeface="Calibri"/>
              <a:ea typeface="Calibri"/>
              <a:cs typeface="Calibri"/>
              <a:sym typeface="Calibri"/>
            </a:endParaRPr>
          </a:p>
          <a:p>
            <a:pPr marL="308179" lvl="0" indent="-308179" algn="l" rtl="0">
              <a:lnSpc>
                <a:spcPct val="100000"/>
              </a:lnSpc>
              <a:spcBef>
                <a:spcPts val="800"/>
              </a:spcBef>
              <a:spcAft>
                <a:spcPts val="0"/>
              </a:spcAft>
              <a:buSzPts val="1980"/>
              <a:buChar char="•"/>
            </a:pPr>
            <a:r>
              <a:rPr lang="en-US" sz="2400" b="0">
                <a:latin typeface="Calibri"/>
                <a:ea typeface="Calibri"/>
                <a:cs typeface="Calibri"/>
                <a:sym typeface="Calibri"/>
              </a:rPr>
              <a:t>Use restriction enzymes to distinguish genotypes</a:t>
            </a:r>
            <a:endParaRPr sz="2400" b="0">
              <a:latin typeface="Calibri"/>
              <a:ea typeface="Calibri"/>
              <a:cs typeface="Calibri"/>
              <a:sym typeface="Calibri"/>
            </a:endParaRPr>
          </a:p>
          <a:p>
            <a:pPr marL="308179" lvl="0" indent="-308179" algn="l" rtl="0">
              <a:lnSpc>
                <a:spcPct val="100000"/>
              </a:lnSpc>
              <a:spcBef>
                <a:spcPts val="800"/>
              </a:spcBef>
              <a:spcAft>
                <a:spcPts val="0"/>
              </a:spcAft>
              <a:buSzPts val="1980"/>
              <a:buChar char="•"/>
            </a:pPr>
            <a:r>
              <a:rPr lang="en-US" sz="2400" b="0">
                <a:latin typeface="Calibri"/>
                <a:ea typeface="Calibri"/>
                <a:cs typeface="Calibri"/>
                <a:sym typeface="Calibri"/>
              </a:rPr>
              <a:t>Compare genotypes to phenotypes determined by tasting PTC paper</a:t>
            </a:r>
            <a:endParaRPr sz="2400" b="0">
              <a:latin typeface="Calibri"/>
              <a:ea typeface="Calibri"/>
              <a:cs typeface="Calibri"/>
              <a:sym typeface="Calibri"/>
            </a:endParaRPr>
          </a:p>
        </p:txBody>
      </p:sp>
      <p:pic>
        <p:nvPicPr>
          <p:cNvPr id="301" name="Google Shape;301;p60"/>
          <p:cNvPicPr preferRelativeResize="0">
            <a:picLocks noGrp="1"/>
          </p:cNvPicPr>
          <p:nvPr>
            <p:ph type="pic" idx="2"/>
          </p:nvPr>
        </p:nvPicPr>
        <p:blipFill rotWithShape="1">
          <a:blip r:embed="rId3">
            <a:alphaModFix/>
          </a:blip>
          <a:srcRect t="24107" b="24102"/>
          <a:stretch/>
        </p:blipFill>
        <p:spPr>
          <a:xfrm>
            <a:off x="1" y="1343609"/>
            <a:ext cx="12192004" cy="4735600"/>
          </a:xfrm>
          <a:prstGeom prst="rect">
            <a:avLst/>
          </a:prstGeom>
          <a:noFill/>
          <a:ln>
            <a:noFill/>
          </a:ln>
        </p:spPr>
      </p:pic>
      <p:pic>
        <p:nvPicPr>
          <p:cNvPr id="302" name="Google Shape;302;p60" title="IMG_2027 2.jpg"/>
          <p:cNvPicPr preferRelativeResize="0"/>
          <p:nvPr/>
        </p:nvPicPr>
        <p:blipFill rotWithShape="1">
          <a:blip r:embed="rId4">
            <a:alphaModFix/>
          </a:blip>
          <a:srcRect t="12243" r="11150" b="11757"/>
          <a:stretch/>
        </p:blipFill>
        <p:spPr>
          <a:xfrm>
            <a:off x="1" y="1343601"/>
            <a:ext cx="12192001" cy="4744068"/>
          </a:xfrm>
          <a:prstGeom prst="rect">
            <a:avLst/>
          </a:prstGeom>
          <a:noFill/>
          <a:ln>
            <a:noFill/>
          </a:ln>
        </p:spPr>
      </p:pic>
      <p:sp>
        <p:nvSpPr>
          <p:cNvPr id="303" name="Google Shape;303;p60"/>
          <p:cNvSpPr txBox="1"/>
          <p:nvPr/>
        </p:nvSpPr>
        <p:spPr>
          <a:xfrm>
            <a:off x="374467" y="510367"/>
            <a:ext cx="12064000" cy="656400"/>
          </a:xfrm>
          <a:prstGeom prst="rect">
            <a:avLst/>
          </a:prstGeom>
          <a:noFill/>
          <a:ln>
            <a:noFill/>
          </a:ln>
        </p:spPr>
        <p:txBody>
          <a:bodyPr spcFirstLastPara="1" wrap="square" lIns="121900" tIns="60933" rIns="121900" bIns="60933"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rgbClr val="FFFFFF"/>
                </a:solidFill>
                <a:latin typeface="Calibri"/>
                <a:ea typeface="Calibri"/>
                <a:cs typeface="Calibri"/>
                <a:sym typeface="Calibri"/>
              </a:rPr>
              <a:t>Chapter 6: Gel Electrophoresis and Genotyping</a:t>
            </a:r>
            <a:endParaRPr sz="3200" b="1" dirty="0">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08"/>
        <p:cNvGrpSpPr/>
        <p:nvPr/>
      </p:nvGrpSpPr>
      <p:grpSpPr>
        <a:xfrm>
          <a:off x="0" y="0"/>
          <a:ext cx="0" cy="0"/>
          <a:chOff x="0" y="0"/>
          <a:chExt cx="0" cy="0"/>
        </a:xfrm>
      </p:grpSpPr>
      <p:sp>
        <p:nvSpPr>
          <p:cNvPr id="309" name="Google Shape;309;p61"/>
          <p:cNvSpPr txBox="1">
            <a:spLocks noGrp="1"/>
          </p:cNvSpPr>
          <p:nvPr>
            <p:ph type="title" idx="4294967295"/>
          </p:nvPr>
        </p:nvSpPr>
        <p:spPr>
          <a:xfrm>
            <a:off x="484800" y="559537"/>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Video: </a:t>
            </a:r>
            <a:r>
              <a:rPr lang="en-US" sz="3200" b="1" i="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What Is Gel Electrophoresis?</a:t>
            </a:r>
            <a:endParaRPr lang="en-US" sz="3200" b="1" i="1" dirty="0">
              <a:solidFill>
                <a:schemeClr val="lt1"/>
              </a:solidFill>
              <a:latin typeface="Calibri" panose="020F0502020204030204" pitchFamily="34" charset="0"/>
              <a:ea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endParaRPr>
          </a:p>
        </p:txBody>
      </p:sp>
      <p:pic>
        <p:nvPicPr>
          <p:cNvPr id="310" name="Google Shape;310;p61" descr="Electrophoresis is a long word that means carried by electricity. In the lab, it refers to the movement of molecules like DNA, RNA, or protein mobilized by an electric field through some kind of substance. One of the most common uses of electrophoresis is to use an agarose gel to separate pieces of DNA in order to visualize them and determine their sizes. Today, we’re going to take an in-depth look at this process.&#10;&#10;Find worksheets to accompany this video, classroom-ready readings, and more student-focused biotechnology videos at the tutorials page of our website: https://www.minipcr.com/tutorials&#10;&#10;For information on pouring agarose gels watch out How To Pour a Gel Video: https://youtu.be/5JTEg-XOqks&#10;&#10;miniPCR bio™: We make tools for scientists. Whether you are holding a micropipette for the first time or defining the cutting edge of research, doing science requires high quality innovative solutions. From classrooms to the International Space Station, our team of molecular biologists, engineers, designers, and educators is dedicated to the mission of making science accessible to everyone, everywhere.&#10;&#10;Music from https://filmmusic.io  &quot;Positive Advertising&quot; by Rafael Krux  (https://www.orchestralis.net/) , Licensed by Helicase Media LLC&#10;&#10;Video copyright Amplyus LLC 2020" title="What is Gel Electrophoresis? | miniPCR bio™">
            <a:hlinkClick r:id="rId4"/>
          </p:cNvPr>
          <p:cNvPicPr preferRelativeResize="0"/>
          <p:nvPr/>
        </p:nvPicPr>
        <p:blipFill>
          <a:blip r:embed="rId5">
            <a:alphaModFix/>
          </a:blip>
          <a:stretch>
            <a:fillRect/>
          </a:stretch>
        </p:blipFill>
        <p:spPr>
          <a:xfrm>
            <a:off x="2057051" y="1446913"/>
            <a:ext cx="8077900" cy="4543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62" title="EPM Slides and Horizontal Graphics.png"/>
          <p:cNvPicPr preferRelativeResize="0"/>
          <p:nvPr/>
        </p:nvPicPr>
        <p:blipFill rotWithShape="1">
          <a:blip r:embed="rId3">
            <a:alphaModFix/>
          </a:blip>
          <a:srcRect/>
          <a:stretch/>
        </p:blipFill>
        <p:spPr>
          <a:xfrm>
            <a:off x="1" y="1"/>
            <a:ext cx="12191993" cy="6858004"/>
          </a:xfrm>
          <a:prstGeom prst="rect">
            <a:avLst/>
          </a:prstGeom>
          <a:noFill/>
          <a:ln>
            <a:noFill/>
          </a:ln>
        </p:spPr>
      </p:pic>
      <p:sp>
        <p:nvSpPr>
          <p:cNvPr id="317" name="Google Shape;317;p62"/>
          <p:cNvSpPr/>
          <p:nvPr/>
        </p:nvSpPr>
        <p:spPr>
          <a:xfrm>
            <a:off x="8187667" y="4581967"/>
            <a:ext cx="1575200" cy="1512400"/>
          </a:xfrm>
          <a:prstGeom prst="ellipse">
            <a:avLst/>
          </a:prstGeom>
          <a:noFill/>
          <a:ln w="57150" cap="flat" cmpd="sng">
            <a:solidFill>
              <a:srgbClr val="FF6720"/>
            </a:solidFill>
            <a:prstDash val="solid"/>
            <a:round/>
            <a:headEnd type="none" w="sm" len="sm"/>
            <a:tailEnd type="none" w="sm" len="sm"/>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350"/>
              <a:buFont typeface="Arial"/>
              <a:buNone/>
            </a:pPr>
            <a:endParaRPr lang="en-US" sz="1800" b="0" i="0" u="none" strike="noStrike" cap="none" dirty="0">
              <a:solidFill>
                <a:srgbClr val="FFFFFF"/>
              </a:solidFill>
              <a:latin typeface="Calibri" panose="020F0502020204030204" pitchFamily="34" charset="0"/>
              <a:ea typeface="Calibri" panose="020F0502020204030204" pitchFamily="34" charset="0"/>
              <a:cs typeface="Calibri" panose="020F0502020204030204" pitchFamily="34" charset="0"/>
              <a:sym typeface="Arial"/>
            </a:endParaRPr>
          </a:p>
        </p:txBody>
      </p:sp>
      <p:grpSp>
        <p:nvGrpSpPr>
          <p:cNvPr id="2" name="Group 1">
            <a:extLst>
              <a:ext uri="{FF2B5EF4-FFF2-40B4-BE49-F238E27FC236}">
                <a16:creationId xmlns:a16="http://schemas.microsoft.com/office/drawing/2014/main" id="{14077A39-0A10-053B-4124-074A2C48C73F}"/>
              </a:ext>
            </a:extLst>
          </p:cNvPr>
          <p:cNvGrpSpPr/>
          <p:nvPr/>
        </p:nvGrpSpPr>
        <p:grpSpPr>
          <a:xfrm>
            <a:off x="9292929" y="0"/>
            <a:ext cx="2899065" cy="800100"/>
            <a:chOff x="7072745" y="62345"/>
            <a:chExt cx="1932710" cy="533400"/>
          </a:xfrm>
        </p:grpSpPr>
        <p:sp>
          <p:nvSpPr>
            <p:cNvPr id="3" name="Rectangle 2">
              <a:extLst>
                <a:ext uri="{FF2B5EF4-FFF2-40B4-BE49-F238E27FC236}">
                  <a16:creationId xmlns:a16="http://schemas.microsoft.com/office/drawing/2014/main" id="{332467F4-3AB4-6D87-C06D-A2FDFB6E69C2}"/>
                </a:ext>
              </a:extLst>
            </p:cNvPr>
            <p:cNvSpPr/>
            <p:nvPr/>
          </p:nvSpPr>
          <p:spPr>
            <a:xfrm>
              <a:off x="7072745" y="62345"/>
              <a:ext cx="193271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AI-generated content may be incorrect.">
              <a:extLst>
                <a:ext uri="{FF2B5EF4-FFF2-40B4-BE49-F238E27FC236}">
                  <a16:creationId xmlns:a16="http://schemas.microsoft.com/office/drawing/2014/main" id="{AF26AC4E-4966-83EF-E554-3A5C7C2D53A7}"/>
                </a:ext>
              </a:extLst>
            </p:cNvPr>
            <p:cNvPicPr>
              <a:picLocks noChangeAspect="1"/>
            </p:cNvPicPr>
            <p:nvPr/>
          </p:nvPicPr>
          <p:blipFill>
            <a:blip r:embed="rId4"/>
            <a:stretch>
              <a:fillRect/>
            </a:stretch>
          </p:blipFill>
          <p:spPr>
            <a:xfrm>
              <a:off x="7127113" y="183606"/>
              <a:ext cx="1736357" cy="290877"/>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63"/>
          <p:cNvSpPr txBox="1">
            <a:spLocks noGrp="1"/>
          </p:cNvSpPr>
          <p:nvPr>
            <p:ph type="title" idx="4294967295"/>
          </p:nvPr>
        </p:nvSpPr>
        <p:spPr>
          <a:xfrm>
            <a:off x="484799" y="463705"/>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Load and run your gels following the lab directions</a:t>
            </a:r>
            <a:endParaRPr lang="en-US" sz="3200" b="1" dirty="0">
              <a:solidFill>
                <a:schemeClr val="lt1"/>
              </a:solidFill>
              <a:latin typeface="Calibri"/>
              <a:ea typeface="Calibri" panose="020F0502020204030204" pitchFamily="34" charset="0"/>
              <a:cs typeface="Calibri" panose="020F0502020204030204" pitchFamily="34" charset="0"/>
            </a:endParaRPr>
          </a:p>
        </p:txBody>
      </p:sp>
      <p:pic>
        <p:nvPicPr>
          <p:cNvPr id="2" name="Picture 1" descr="A collage of different types of equipment&#10;&#10;AI-generated content may be incorrect.">
            <a:extLst>
              <a:ext uri="{FF2B5EF4-FFF2-40B4-BE49-F238E27FC236}">
                <a16:creationId xmlns:a16="http://schemas.microsoft.com/office/drawing/2014/main" id="{B20E1F42-1AB8-9102-2CD8-9148234BB03A}"/>
              </a:ext>
            </a:extLst>
          </p:cNvPr>
          <p:cNvPicPr>
            <a:picLocks noChangeAspect="1"/>
          </p:cNvPicPr>
          <p:nvPr/>
        </p:nvPicPr>
        <p:blipFill>
          <a:blip r:embed="rId4"/>
          <a:stretch>
            <a:fillRect/>
          </a:stretch>
        </p:blipFill>
        <p:spPr>
          <a:xfrm>
            <a:off x="804566" y="1510017"/>
            <a:ext cx="3389310" cy="4390240"/>
          </a:xfrm>
          <a:prstGeom prst="rect">
            <a:avLst/>
          </a:prstGeom>
        </p:spPr>
      </p:pic>
      <p:pic>
        <p:nvPicPr>
          <p:cNvPr id="3" name="Picture 2">
            <a:extLst>
              <a:ext uri="{FF2B5EF4-FFF2-40B4-BE49-F238E27FC236}">
                <a16:creationId xmlns:a16="http://schemas.microsoft.com/office/drawing/2014/main" id="{B5CDF98B-8D4D-7379-E4B3-F11B734FE232}"/>
              </a:ext>
            </a:extLst>
          </p:cNvPr>
          <p:cNvPicPr>
            <a:picLocks noChangeAspect="1"/>
          </p:cNvPicPr>
          <p:nvPr/>
        </p:nvPicPr>
        <p:blipFill>
          <a:blip r:embed="rId5"/>
          <a:stretch>
            <a:fillRect/>
          </a:stretch>
        </p:blipFill>
        <p:spPr>
          <a:xfrm>
            <a:off x="8012107" y="1503027"/>
            <a:ext cx="3396301" cy="4390239"/>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BB4EF1F8-2B18-2FA2-E66E-BFD2E0140FCE}"/>
              </a:ext>
            </a:extLst>
          </p:cNvPr>
          <p:cNvPicPr>
            <a:picLocks noChangeAspect="1"/>
          </p:cNvPicPr>
          <p:nvPr/>
        </p:nvPicPr>
        <p:blipFill>
          <a:blip r:embed="rId6"/>
          <a:stretch>
            <a:fillRect/>
          </a:stretch>
        </p:blipFill>
        <p:spPr>
          <a:xfrm>
            <a:off x="4397849" y="1503027"/>
            <a:ext cx="3396301" cy="43972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3" name="Google Shape;333;p64"/>
          <p:cNvPicPr preferRelativeResize="0"/>
          <p:nvPr/>
        </p:nvPicPr>
        <p:blipFill>
          <a:blip r:embed="rId3">
            <a:alphaModFix/>
          </a:blip>
          <a:stretch>
            <a:fillRect/>
          </a:stretch>
        </p:blipFill>
        <p:spPr>
          <a:xfrm>
            <a:off x="850968" y="1443000"/>
            <a:ext cx="3917401" cy="4527064"/>
          </a:xfrm>
          <a:prstGeom prst="rect">
            <a:avLst/>
          </a:prstGeom>
          <a:noFill/>
          <a:ln w="9525" cap="flat" cmpd="sng">
            <a:solidFill>
              <a:schemeClr val="dk2"/>
            </a:solidFill>
            <a:prstDash val="solid"/>
            <a:round/>
            <a:headEnd type="none" w="sm" len="sm"/>
            <a:tailEnd type="none" w="sm" len="sm"/>
          </a:ln>
        </p:spPr>
      </p:pic>
      <p:sp>
        <p:nvSpPr>
          <p:cNvPr id="334" name="Google Shape;334;p64"/>
          <p:cNvSpPr txBox="1"/>
          <p:nvPr/>
        </p:nvSpPr>
        <p:spPr>
          <a:xfrm>
            <a:off x="5561433" y="1842933"/>
            <a:ext cx="4738000" cy="1231066"/>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dirty="0">
                <a:solidFill>
                  <a:schemeClr val="lt1"/>
                </a:solidFill>
                <a:latin typeface="Calibri" panose="020F0502020204030204" pitchFamily="34" charset="0"/>
                <a:ea typeface="Calibri" panose="020F0502020204030204" pitchFamily="34" charset="0"/>
                <a:cs typeface="Calibri" panose="020F0502020204030204" pitchFamily="34" charset="0"/>
              </a:rPr>
              <a:t>Answer the questions on </a:t>
            </a:r>
            <a:r>
              <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rPr>
              <a:t>RM 6.1</a:t>
            </a:r>
            <a:r>
              <a:rPr lang="en-US" sz="3200" dirty="0">
                <a:solidFill>
                  <a:schemeClr val="lt1"/>
                </a:solidFill>
                <a:latin typeface="Calibri" panose="020F0502020204030204" pitchFamily="34" charset="0"/>
                <a:ea typeface="Calibri" panose="020F0502020204030204" pitchFamily="34" charset="0"/>
                <a:cs typeface="Calibri" panose="020F0502020204030204" pitchFamily="34" charset="0"/>
              </a:rPr>
              <a:t> for class discussion</a:t>
            </a:r>
          </a:p>
        </p:txBody>
      </p:sp>
      <p:sp>
        <p:nvSpPr>
          <p:cNvPr id="3" name="Google Shape;323;p63">
            <a:extLst>
              <a:ext uri="{FF2B5EF4-FFF2-40B4-BE49-F238E27FC236}">
                <a16:creationId xmlns:a16="http://schemas.microsoft.com/office/drawing/2014/main" id="{B738120C-BB80-ECF7-38FA-FD184D2E5ECD}"/>
              </a:ext>
            </a:extLst>
          </p:cNvPr>
          <p:cNvSpPr txBox="1">
            <a:spLocks/>
          </p:cNvSpPr>
          <p:nvPr/>
        </p:nvSpPr>
        <p:spPr>
          <a:xfrm>
            <a:off x="484800" y="421111"/>
            <a:ext cx="11222400" cy="615499"/>
          </a:xfrm>
          <a:prstGeom prst="rect">
            <a:avLst/>
          </a:prstGeom>
          <a:noFill/>
          <a:ln>
            <a:noFill/>
          </a:ln>
        </p:spPr>
        <p:txBody>
          <a:bodyPr spcFirstLastPara="1" wrap="square" lIns="121900" tIns="60933" rIns="121900" bIns="60933" anchor="b" anchorCtr="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26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sz="3200" b="1" dirty="0">
                <a:solidFill>
                  <a:schemeClr val="lt1"/>
                </a:solidFill>
                <a:uFill>
                  <a:noFill/>
                </a:uFill>
                <a:latin typeface="Calibri"/>
                <a:ea typeface="Calibri" panose="020F0502020204030204" pitchFamily="34" charset="0"/>
                <a:cs typeface="Calibri" panose="020F0502020204030204" pitchFamily="34" charset="0"/>
              </a:rPr>
              <a:t>Reading: “Genes Give Africans a Better Sense of Taste”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65"/>
          <p:cNvSpPr txBox="1">
            <a:spLocks noGrp="1"/>
          </p:cNvSpPr>
          <p:nvPr>
            <p:ph type="body" idx="4294967295"/>
          </p:nvPr>
        </p:nvSpPr>
        <p:spPr>
          <a:xfrm>
            <a:off x="484734" y="1299803"/>
            <a:ext cx="10802392" cy="3631709"/>
          </a:xfrm>
          <a:prstGeom prst="rect">
            <a:avLst/>
          </a:prstGeom>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2428" algn="l" rtl="0">
              <a:spcAft>
                <a:spcPts val="600"/>
              </a:spcAft>
              <a:buClr>
                <a:schemeClr val="lt1"/>
              </a:buClr>
              <a:buSzPts val="1980"/>
              <a:buChar char="•"/>
            </a:pPr>
            <a:r>
              <a:rPr lang="en-US" sz="2200" dirty="0">
                <a:solidFill>
                  <a:schemeClr val="lt1"/>
                </a:solidFill>
                <a:latin typeface="Calibri" panose="020F0502020204030204" pitchFamily="34" charset="0"/>
                <a:ea typeface="Calibri" panose="020F0502020204030204" pitchFamily="34" charset="0"/>
                <a:cs typeface="Calibri" panose="020F0502020204030204" pitchFamily="34" charset="0"/>
              </a:rPr>
              <a:t>How were Kenyans’ and Cameroonians’ TAS2R38 genes different from those of Europeans and Asians?</a:t>
            </a:r>
          </a:p>
          <a:p>
            <a:pPr marL="1219170" lvl="1" indent="-457189" algn="l" rtl="0">
              <a:spcAft>
                <a:spcPts val="600"/>
              </a:spcAft>
              <a:buClr>
                <a:schemeClr val="lt1"/>
              </a:buClr>
              <a:buSzPts val="1800"/>
              <a:buChar char="–"/>
            </a:pPr>
            <a:r>
              <a:rPr lang="en-US" sz="2200" dirty="0">
                <a:solidFill>
                  <a:schemeClr val="lt1"/>
                </a:solidFill>
                <a:latin typeface="Calibri" panose="020F0502020204030204" pitchFamily="34" charset="0"/>
                <a:ea typeface="Calibri" panose="020F0502020204030204" pitchFamily="34" charset="0"/>
                <a:cs typeface="Calibri" panose="020F0502020204030204" pitchFamily="34" charset="0"/>
              </a:rPr>
              <a:t>They had a</a:t>
            </a:r>
            <a:r>
              <a:rPr lang="en-US" sz="2200" b="0" dirty="0">
                <a:solidFill>
                  <a:schemeClr val="lt1"/>
                </a:solidFill>
                <a:latin typeface="Calibri" panose="020F0502020204030204" pitchFamily="34" charset="0"/>
                <a:ea typeface="Calibri" panose="020F0502020204030204" pitchFamily="34" charset="0"/>
                <a:cs typeface="Calibri" panose="020F0502020204030204" pitchFamily="34" charset="0"/>
              </a:rPr>
              <a:t>dditional genetic variants. </a:t>
            </a:r>
          </a:p>
          <a:p>
            <a:pPr marL="609585" lvl="0" indent="-472428" algn="l" rtl="0">
              <a:spcAft>
                <a:spcPts val="600"/>
              </a:spcAft>
              <a:buClr>
                <a:schemeClr val="lt1"/>
              </a:buClr>
              <a:buSzPts val="1980"/>
              <a:buChar char="•"/>
            </a:pPr>
            <a:r>
              <a:rPr lang="en-US" sz="2200" dirty="0">
                <a:solidFill>
                  <a:schemeClr val="lt1"/>
                </a:solidFill>
                <a:latin typeface="Calibri" panose="020F0502020204030204" pitchFamily="34" charset="0"/>
                <a:ea typeface="Calibri" panose="020F0502020204030204" pitchFamily="34" charset="0"/>
                <a:cs typeface="Calibri" panose="020F0502020204030204" pitchFamily="34" charset="0"/>
              </a:rPr>
              <a:t>One scientist speculated that iodine might play a role in natural selection of this gene. What did they suggest?</a:t>
            </a:r>
          </a:p>
          <a:p>
            <a:pPr marL="1219170" lvl="1" indent="-457189" algn="l" rtl="0">
              <a:spcAft>
                <a:spcPts val="600"/>
              </a:spcAft>
              <a:buClr>
                <a:schemeClr val="lt1"/>
              </a:buClr>
              <a:buSzPts val="1800"/>
              <a:buChar char="–"/>
            </a:pPr>
            <a:r>
              <a:rPr lang="en-US" sz="2200" b="0" dirty="0">
                <a:solidFill>
                  <a:schemeClr val="lt1"/>
                </a:solidFill>
                <a:latin typeface="Calibri" panose="020F0502020204030204" pitchFamily="34" charset="0"/>
                <a:ea typeface="Calibri" panose="020F0502020204030204" pitchFamily="34" charset="0"/>
                <a:cs typeface="Calibri" panose="020F0502020204030204" pitchFamily="34" charset="0"/>
              </a:rPr>
              <a:t>Maybe access to iodine protected the thyroid from toxic compounds in bitter foods?</a:t>
            </a:r>
          </a:p>
          <a:p>
            <a:pPr marL="609585" lvl="0" indent="-472428" algn="l" rtl="0">
              <a:spcAft>
                <a:spcPts val="600"/>
              </a:spcAft>
              <a:buClr>
                <a:schemeClr val="lt1"/>
              </a:buClr>
              <a:buSzPts val="1980"/>
              <a:buChar char="•"/>
            </a:pPr>
            <a:r>
              <a:rPr lang="en-US" sz="2200" dirty="0">
                <a:solidFill>
                  <a:schemeClr val="lt1"/>
                </a:solidFill>
                <a:latin typeface="Calibri" panose="020F0502020204030204" pitchFamily="34" charset="0"/>
                <a:ea typeface="Calibri" panose="020F0502020204030204" pitchFamily="34" charset="0"/>
                <a:cs typeface="Calibri" panose="020F0502020204030204" pitchFamily="34" charset="0"/>
              </a:rPr>
              <a:t>What is another reason that Africans have more genetic diversity than Europeans?</a:t>
            </a:r>
          </a:p>
          <a:p>
            <a:pPr marL="1219170" lvl="1" indent="-457189" algn="l" rtl="0">
              <a:spcAft>
                <a:spcPts val="600"/>
              </a:spcAft>
              <a:buClr>
                <a:schemeClr val="lt1"/>
              </a:buClr>
              <a:buSzPts val="1800"/>
              <a:buChar char="–"/>
            </a:pPr>
            <a:r>
              <a:rPr lang="en-US" sz="2200" b="0" dirty="0">
                <a:solidFill>
                  <a:schemeClr val="lt1"/>
                </a:solidFill>
                <a:latin typeface="Calibri" panose="020F0502020204030204" pitchFamily="34" charset="0"/>
                <a:ea typeface="Calibri" panose="020F0502020204030204" pitchFamily="34" charset="0"/>
                <a:cs typeface="Calibri" panose="020F0502020204030204" pitchFamily="34" charset="0"/>
              </a:rPr>
              <a:t>Human migration from Africa to Asia caused a genetic “bottleneck.”</a:t>
            </a:r>
          </a:p>
        </p:txBody>
      </p:sp>
      <p:sp>
        <p:nvSpPr>
          <p:cNvPr id="341" name="Google Shape;341;p65"/>
          <p:cNvSpPr txBox="1">
            <a:spLocks noGrp="1"/>
          </p:cNvSpPr>
          <p:nvPr>
            <p:ph type="title" idx="4294967295"/>
          </p:nvPr>
        </p:nvSpPr>
        <p:spPr>
          <a:xfrm>
            <a:off x="484733" y="393165"/>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rPr>
              <a:t>Discussion: “Genes Give Africans a Better Sense of Taste”</a:t>
            </a:r>
            <a:endPar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6"/>
          <p:cNvSpPr txBox="1">
            <a:spLocks noGrp="1"/>
          </p:cNvSpPr>
          <p:nvPr>
            <p:ph type="title" idx="4294967295"/>
          </p:nvPr>
        </p:nvSpPr>
        <p:spPr>
          <a:xfrm>
            <a:off x="484800" y="406228"/>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Once you have your gel image, complete RM </a:t>
            </a:r>
            <a:r>
              <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rPr>
              <a:t>6.2.</a:t>
            </a:r>
          </a:p>
        </p:txBody>
      </p:sp>
      <p:pic>
        <p:nvPicPr>
          <p:cNvPr id="348" name="Google Shape;348;p66" title="Screenshot 2025-05-05 at 11.45.07 AM.png"/>
          <p:cNvPicPr preferRelativeResize="0"/>
          <p:nvPr/>
        </p:nvPicPr>
        <p:blipFill>
          <a:blip r:embed="rId4">
            <a:alphaModFix/>
          </a:blip>
          <a:stretch>
            <a:fillRect/>
          </a:stretch>
        </p:blipFill>
        <p:spPr>
          <a:xfrm>
            <a:off x="4269286" y="1345396"/>
            <a:ext cx="3653428" cy="470611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7"/>
          <p:cNvSpPr txBox="1">
            <a:spLocks noGrp="1"/>
          </p:cNvSpPr>
          <p:nvPr>
            <p:ph type="body" idx="4294967295"/>
          </p:nvPr>
        </p:nvSpPr>
        <p:spPr>
          <a:xfrm>
            <a:off x="484717" y="1706881"/>
            <a:ext cx="11222400" cy="4152800"/>
          </a:xfrm>
          <a:prstGeom prst="rect">
            <a:avLst/>
          </a:prstGeom>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72428" algn="l" rtl="0">
              <a:spcAft>
                <a:spcPts val="1200"/>
              </a:spcAft>
              <a:buClr>
                <a:schemeClr val="lt1"/>
              </a:buClr>
              <a:buSzPts val="1980"/>
              <a:buChar char="•"/>
            </a:pP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Did your genotype and phenotype match?</a:t>
            </a:r>
          </a:p>
          <a:p>
            <a:pPr marL="609585" lvl="0" indent="-472428" algn="l" rtl="0">
              <a:spcAft>
                <a:spcPts val="1200"/>
              </a:spcAft>
              <a:buClr>
                <a:schemeClr val="lt1"/>
              </a:buClr>
              <a:buSzPts val="1980"/>
              <a:buChar char="•"/>
            </a:pPr>
            <a:r>
              <a:rPr lang="en-US" sz="2800" b="0" dirty="0">
                <a:solidFill>
                  <a:schemeClr val="lt1"/>
                </a:solidFill>
                <a:latin typeface="Calibri" panose="020F0502020204030204" pitchFamily="34" charset="0"/>
                <a:ea typeface="Calibri" panose="020F0502020204030204" pitchFamily="34" charset="0"/>
                <a:cs typeface="Calibri" panose="020F0502020204030204" pitchFamily="34" charset="0"/>
              </a:rPr>
              <a:t>If not, where could experimental error have occurred?</a:t>
            </a:r>
          </a:p>
        </p:txBody>
      </p:sp>
      <p:sp>
        <p:nvSpPr>
          <p:cNvPr id="355" name="Google Shape;355;p67"/>
          <p:cNvSpPr txBox="1">
            <a:spLocks noGrp="1"/>
          </p:cNvSpPr>
          <p:nvPr>
            <p:ph type="title" idx="4294967295"/>
          </p:nvPr>
        </p:nvSpPr>
        <p:spPr>
          <a:xfrm>
            <a:off x="484717" y="628297"/>
            <a:ext cx="11222400" cy="615499"/>
          </a:xfrm>
          <a:prstGeom prst="rect">
            <a:avLst/>
          </a:prstGeom>
        </p:spPr>
        <p:txBody>
          <a:bodyPr spcFirstLastPara="1" wrap="square" lIns="121900" tIns="60933" rIns="121900" bIns="60933" anchor="b"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b="1" dirty="0">
                <a:solidFill>
                  <a:schemeClr val="lt1"/>
                </a:solidFill>
                <a:uFill>
                  <a:noFill/>
                </a:uFill>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Discussion: Your Taster Genotype</a:t>
            </a:r>
            <a:endParaRPr lang="en-US" sz="3200" b="1" dirty="0">
              <a:solidFill>
                <a:schemeClr val="lt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EPM Slides Chapter 6">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PM Slides Chapter 4">
  <a:themeElements>
    <a:clrScheme name="AmgenColors">
      <a:dk1>
        <a:srgbClr val="000000"/>
      </a:dk1>
      <a:lt1>
        <a:srgbClr val="FFFFFF"/>
      </a:lt1>
      <a:dk2>
        <a:srgbClr val="716F73"/>
      </a:dk2>
      <a:lt2>
        <a:srgbClr val="00BCE4"/>
      </a:lt2>
      <a:accent1>
        <a:srgbClr val="0063C3"/>
      </a:accent1>
      <a:accent2>
        <a:srgbClr val="88C765"/>
      </a:accent2>
      <a:accent3>
        <a:srgbClr val="F3C108"/>
      </a:accent3>
      <a:accent4>
        <a:srgbClr val="D34D2F"/>
      </a:accent4>
      <a:accent5>
        <a:srgbClr val="597B7C"/>
      </a:accent5>
      <a:accent6>
        <a:srgbClr val="005480"/>
      </a:accent6>
      <a:hlink>
        <a:srgbClr val="2DBCB6"/>
      </a:hlink>
      <a:folHlink>
        <a:srgbClr val="B2A9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D9A98C316BD2498498D70D188F5DD2" ma:contentTypeVersion="18" ma:contentTypeDescription="Create a new document." ma:contentTypeScope="" ma:versionID="d4b08ca38235e09a489492934be36cf7">
  <xsd:schema xmlns:xsd="http://www.w3.org/2001/XMLSchema" xmlns:xs="http://www.w3.org/2001/XMLSchema" xmlns:p="http://schemas.microsoft.com/office/2006/metadata/properties" xmlns:ns2="e28b37be-6bd4-41ab-88b2-44887d1c1537" xmlns:ns3="5ed9c2b0-f032-4cf7-8ad6-b5e443140024" targetNamespace="http://schemas.microsoft.com/office/2006/metadata/properties" ma:root="true" ma:fieldsID="c2d71cde6cfb074f02a2d00fd2880815" ns2:_="" ns3:_="">
    <xsd:import namespace="e28b37be-6bd4-41ab-88b2-44887d1c1537"/>
    <xsd:import namespace="5ed9c2b0-f032-4cf7-8ad6-b5e4431400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8b37be-6bd4-41ab-88b2-44887d1c15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1469612-62a0-4c26-bdab-2d2e22556af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d9c2b0-f032-4cf7-8ad6-b5e4431400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ec884ff-1e60-4549-b758-53b43ef169d7}" ma:internalName="TaxCatchAll" ma:showField="CatchAllData" ma:web="5ed9c2b0-f032-4cf7-8ad6-b5e4431400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ed9c2b0-f032-4cf7-8ad6-b5e443140024" xsi:nil="true"/>
    <lcf76f155ced4ddcb4097134ff3c332f xmlns="e28b37be-6bd4-41ab-88b2-44887d1c153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32FF202-C142-4AF7-AC03-F989A4C8B3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8b37be-6bd4-41ab-88b2-44887d1c1537"/>
    <ds:schemaRef ds:uri="5ed9c2b0-f032-4cf7-8ad6-b5e4431400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23B552-BEDC-445B-9C74-073787E8054F}">
  <ds:schemaRefs>
    <ds:schemaRef ds:uri="http://schemas.microsoft.com/sharepoint/v3/contenttype/forms"/>
  </ds:schemaRefs>
</ds:datastoreItem>
</file>

<file path=customXml/itemProps3.xml><?xml version="1.0" encoding="utf-8"?>
<ds:datastoreItem xmlns:ds="http://schemas.openxmlformats.org/officeDocument/2006/customXml" ds:itemID="{D1A378B3-54B6-4B03-B4A9-F33B1B3F5BAB}">
  <ds:schemaRefs>
    <ds:schemaRef ds:uri="http://purl.org/dc/terms/"/>
    <ds:schemaRef ds:uri="e28b37be-6bd4-41ab-88b2-44887d1c1537"/>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5ed9c2b0-f032-4cf7-8ad6-b5e443140024"/>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19</TotalTime>
  <Words>881</Words>
  <Application>Microsoft Office PowerPoint</Application>
  <PresentationFormat>Widescreen</PresentationFormat>
  <Paragraphs>134</Paragraphs>
  <Slides>17</Slides>
  <Notes>17</Notes>
  <HiddenSlides>4</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Calibri</vt:lpstr>
      <vt:lpstr>Arial</vt:lpstr>
      <vt:lpstr>Inter</vt:lpstr>
      <vt:lpstr>EPM Slides Chapter 6</vt:lpstr>
      <vt:lpstr>EPM Slides Chapter 4</vt:lpstr>
      <vt:lpstr>Exploring Precision Medicine</vt:lpstr>
      <vt:lpstr>PowerPoint Presentation</vt:lpstr>
      <vt:lpstr>Video: What Is Gel Electrophoresis?</vt:lpstr>
      <vt:lpstr>PowerPoint Presentation</vt:lpstr>
      <vt:lpstr>Load and run your gels following the lab directions</vt:lpstr>
      <vt:lpstr>PowerPoint Presentation</vt:lpstr>
      <vt:lpstr>Discussion: “Genes Give Africans a Better Sense of Taste”</vt:lpstr>
      <vt:lpstr>Once you have your gel image, complete RM 6.2.</vt:lpstr>
      <vt:lpstr>Discussion: Your Taster Genotype</vt:lpstr>
      <vt:lpstr>Did your phenotype and genotype match?</vt:lpstr>
      <vt:lpstr>Based on your gel, what do you think the C+ genotype is?</vt:lpstr>
      <vt:lpstr>An example of various taster genotypes</vt:lpstr>
      <vt:lpstr>Were your phenotype and genotype perfect matches?</vt:lpstr>
      <vt:lpstr>Extend Your Findings to Precision Medicine</vt:lpstr>
      <vt:lpstr>Hypothesize: What use are bitter-taste receptors?</vt:lpstr>
      <vt:lpstr>Carry out the activity “Restriction Digestion and SNP Genotyping”</vt:lpstr>
      <vt:lpstr>An Example of Various Taster Genotypes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Ouellet, Kerry</cp:lastModifiedBy>
  <cp:revision>23</cp:revision>
  <dcterms:modified xsi:type="dcterms:W3CDTF">2025-12-12T19:10:04Z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0x010100E5D9A98C316BD2498498D70D188F5DD2</vt:lpwstr>
  </property>
  <property fmtid="{D5CDD505-2E9C-101B-9397-08002B2CF9AE}" pid="3" name="MediaServiceImageTags">
    <vt:lpwstr/>
  </property>
</Properties>
</file>